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64" r:id="rId3"/>
    <p:sldId id="266" r:id="rId4"/>
    <p:sldId id="261" r:id="rId5"/>
    <p:sldId id="267" r:id="rId6"/>
    <p:sldId id="262" r:id="rId7"/>
    <p:sldId id="265" r:id="rId8"/>
    <p:sldId id="271" r:id="rId9"/>
    <p:sldId id="272" r:id="rId10"/>
  </p:sldIdLst>
  <p:sldSz cx="24379238" cy="13716000"/>
  <p:notesSz cx="6858000" cy="9144000"/>
  <p:embeddedFontLst>
    <p:embeddedFont>
      <p:font typeface="Open Sans" panose="020B0606030504020204" pitchFamily="34" charset="0"/>
      <p:regular r:id="rId12"/>
      <p:bold r:id="rId13"/>
      <p:italic r:id="rId14"/>
      <p:boldItalic r:id="rId15"/>
    </p:embeddedFont>
    <p:embeddedFont>
      <p:font typeface="Poppins" pitchFamily="2" charset="77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9" roundtripDataSignature="AMtx7mgswy8nJqxQV0zfe7nfczbrkFkg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CFCF"/>
    <a:srgbClr val="2DC5C5"/>
    <a:srgbClr val="E3EEF9"/>
    <a:srgbClr val="2E3C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9BBEF4-9E09-844B-B772-C2AC87228B06}" v="63" dt="2026-05-27T22:00:34.5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7"/>
    <p:restoredTop sz="94684"/>
  </p:normalViewPr>
  <p:slideViewPr>
    <p:cSldViewPr snapToGrid="0">
      <p:cViewPr>
        <p:scale>
          <a:sx n="50" d="100"/>
          <a:sy n="50" d="100"/>
        </p:scale>
        <p:origin x="1024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ele Agius" userId="92b49a88-a390-4e11-955b-a41f7a12024e" providerId="ADAL" clId="{863FE916-4DCE-55AB-83CE-0109E96F9586}"/>
    <pc:docChg chg="undo redo custSel modSld">
      <pc:chgData name="Michele Agius" userId="92b49a88-a390-4e11-955b-a41f7a12024e" providerId="ADAL" clId="{863FE916-4DCE-55AB-83CE-0109E96F9586}" dt="2026-05-27T22:00:32.372" v="509"/>
      <pc:docMkLst>
        <pc:docMk/>
      </pc:docMkLst>
      <pc:sldChg chg="modSp mod">
        <pc:chgData name="Michele Agius" userId="92b49a88-a390-4e11-955b-a41f7a12024e" providerId="ADAL" clId="{863FE916-4DCE-55AB-83CE-0109E96F9586}" dt="2026-05-27T19:54:54.872" v="123" actId="1076"/>
        <pc:sldMkLst>
          <pc:docMk/>
          <pc:sldMk cId="0" sldId="256"/>
        </pc:sldMkLst>
        <pc:spChg chg="mod">
          <ac:chgData name="Michele Agius" userId="92b49a88-a390-4e11-955b-a41f7a12024e" providerId="ADAL" clId="{863FE916-4DCE-55AB-83CE-0109E96F9586}" dt="2026-05-27T19:54:54.872" v="123" actId="1076"/>
          <ac:spMkLst>
            <pc:docMk/>
            <pc:sldMk cId="0" sldId="256"/>
            <ac:spMk id="175" creationId="{00000000-0000-0000-0000-000000000000}"/>
          </ac:spMkLst>
        </pc:spChg>
      </pc:sldChg>
      <pc:sldChg chg="modSp mod">
        <pc:chgData name="Michele Agius" userId="92b49a88-a390-4e11-955b-a41f7a12024e" providerId="ADAL" clId="{863FE916-4DCE-55AB-83CE-0109E96F9586}" dt="2026-05-27T20:02:08.293" v="155" actId="113"/>
        <pc:sldMkLst>
          <pc:docMk/>
          <pc:sldMk cId="0" sldId="261"/>
        </pc:sldMkLst>
        <pc:spChg chg="mod">
          <ac:chgData name="Michele Agius" userId="92b49a88-a390-4e11-955b-a41f7a12024e" providerId="ADAL" clId="{863FE916-4DCE-55AB-83CE-0109E96F9586}" dt="2026-05-27T20:02:08.293" v="155" actId="113"/>
          <ac:spMkLst>
            <pc:docMk/>
            <pc:sldMk cId="0" sldId="261"/>
            <ac:spMk id="358" creationId="{00000000-0000-0000-0000-000000000000}"/>
          </ac:spMkLst>
        </pc:spChg>
      </pc:sldChg>
      <pc:sldChg chg="modSp mod">
        <pc:chgData name="Michele Agius" userId="92b49a88-a390-4e11-955b-a41f7a12024e" providerId="ADAL" clId="{863FE916-4DCE-55AB-83CE-0109E96F9586}" dt="2026-05-27T20:15:38.337" v="232" actId="1076"/>
        <pc:sldMkLst>
          <pc:docMk/>
          <pc:sldMk cId="0" sldId="262"/>
        </pc:sldMkLst>
        <pc:spChg chg="mod">
          <ac:chgData name="Michele Agius" userId="92b49a88-a390-4e11-955b-a41f7a12024e" providerId="ADAL" clId="{863FE916-4DCE-55AB-83CE-0109E96F9586}" dt="2026-05-27T20:15:38.337" v="232" actId="1076"/>
          <ac:spMkLst>
            <pc:docMk/>
            <pc:sldMk cId="0" sldId="262"/>
            <ac:spMk id="365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20:15:08.853" v="231" actId="1076"/>
          <ac:spMkLst>
            <pc:docMk/>
            <pc:sldMk cId="0" sldId="262"/>
            <ac:spMk id="367" creationId="{00000000-0000-0000-0000-000000000000}"/>
          </ac:spMkLst>
        </pc:spChg>
      </pc:sldChg>
      <pc:sldChg chg="modSp mod">
        <pc:chgData name="Michele Agius" userId="92b49a88-a390-4e11-955b-a41f7a12024e" providerId="ADAL" clId="{863FE916-4DCE-55AB-83CE-0109E96F9586}" dt="2026-05-27T21:58:32.661" v="499" actId="113"/>
        <pc:sldMkLst>
          <pc:docMk/>
          <pc:sldMk cId="0" sldId="264"/>
        </pc:sldMkLst>
        <pc:spChg chg="mod">
          <ac:chgData name="Michele Agius" userId="92b49a88-a390-4e11-955b-a41f7a12024e" providerId="ADAL" clId="{863FE916-4DCE-55AB-83CE-0109E96F9586}" dt="2026-05-27T21:58:09.014" v="495" actId="20577"/>
          <ac:spMkLst>
            <pc:docMk/>
            <pc:sldMk cId="0" sldId="264"/>
            <ac:spMk id="386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19:56:04.344" v="132" actId="1076"/>
          <ac:spMkLst>
            <pc:docMk/>
            <pc:sldMk cId="0" sldId="264"/>
            <ac:spMk id="387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21:58:26.789" v="498" actId="14100"/>
          <ac:spMkLst>
            <pc:docMk/>
            <pc:sldMk cId="0" sldId="264"/>
            <ac:spMk id="388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19:55:49.119" v="128" actId="1076"/>
          <ac:spMkLst>
            <pc:docMk/>
            <pc:sldMk cId="0" sldId="264"/>
            <ac:spMk id="390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19:55:49.119" v="128" actId="1076"/>
          <ac:spMkLst>
            <pc:docMk/>
            <pc:sldMk cId="0" sldId="264"/>
            <ac:spMk id="391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19:55:49.119" v="128" actId="1076"/>
          <ac:spMkLst>
            <pc:docMk/>
            <pc:sldMk cId="0" sldId="264"/>
            <ac:spMk id="392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21:58:32.661" v="499" actId="113"/>
          <ac:spMkLst>
            <pc:docMk/>
            <pc:sldMk cId="0" sldId="264"/>
            <ac:spMk id="396" creationId="{00000000-0000-0000-0000-000000000000}"/>
          </ac:spMkLst>
        </pc:spChg>
      </pc:sldChg>
      <pc:sldChg chg="delSp modSp mod">
        <pc:chgData name="Michele Agius" userId="92b49a88-a390-4e11-955b-a41f7a12024e" providerId="ADAL" clId="{863FE916-4DCE-55AB-83CE-0109E96F9586}" dt="2026-05-27T21:59:52.052" v="507" actId="1076"/>
        <pc:sldMkLst>
          <pc:docMk/>
          <pc:sldMk cId="0" sldId="265"/>
        </pc:sldMkLst>
        <pc:spChg chg="del">
          <ac:chgData name="Michele Agius" userId="92b49a88-a390-4e11-955b-a41f7a12024e" providerId="ADAL" clId="{863FE916-4DCE-55AB-83CE-0109E96F9586}" dt="2026-05-27T20:17:15.886" v="233" actId="478"/>
          <ac:spMkLst>
            <pc:docMk/>
            <pc:sldMk cId="0" sldId="265"/>
            <ac:spMk id="405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21:59:44.102" v="506" actId="1076"/>
          <ac:spMkLst>
            <pc:docMk/>
            <pc:sldMk cId="0" sldId="265"/>
            <ac:spMk id="406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21:59:39.669" v="505" actId="1076"/>
          <ac:spMkLst>
            <pc:docMk/>
            <pc:sldMk cId="0" sldId="265"/>
            <ac:spMk id="407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21:59:52.052" v="507" actId="1076"/>
          <ac:spMkLst>
            <pc:docMk/>
            <pc:sldMk cId="0" sldId="265"/>
            <ac:spMk id="408" creationId="{00000000-0000-0000-0000-000000000000}"/>
          </ac:spMkLst>
        </pc:spChg>
        <pc:spChg chg="del">
          <ac:chgData name="Michele Agius" userId="92b49a88-a390-4e11-955b-a41f7a12024e" providerId="ADAL" clId="{863FE916-4DCE-55AB-83CE-0109E96F9586}" dt="2026-05-27T20:17:15.886" v="233" actId="478"/>
          <ac:spMkLst>
            <pc:docMk/>
            <pc:sldMk cId="0" sldId="265"/>
            <ac:spMk id="409" creationId="{00000000-0000-0000-0000-000000000000}"/>
          </ac:spMkLst>
        </pc:spChg>
      </pc:sldChg>
      <pc:sldChg chg="modSp mod">
        <pc:chgData name="Michele Agius" userId="92b49a88-a390-4e11-955b-a41f7a12024e" providerId="ADAL" clId="{863FE916-4DCE-55AB-83CE-0109E96F9586}" dt="2026-05-27T20:35:15.365" v="425" actId="1076"/>
        <pc:sldMkLst>
          <pc:docMk/>
          <pc:sldMk cId="0" sldId="266"/>
        </pc:sldMkLst>
        <pc:spChg chg="mod">
          <ac:chgData name="Michele Agius" userId="92b49a88-a390-4e11-955b-a41f7a12024e" providerId="ADAL" clId="{863FE916-4DCE-55AB-83CE-0109E96F9586}" dt="2026-05-27T20:35:15.365" v="425" actId="1076"/>
          <ac:spMkLst>
            <pc:docMk/>
            <pc:sldMk cId="0" sldId="266"/>
            <ac:spMk id="418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20:35:15.365" v="425" actId="1076"/>
          <ac:spMkLst>
            <pc:docMk/>
            <pc:sldMk cId="0" sldId="266"/>
            <ac:spMk id="419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19:58:47.603" v="134" actId="1076"/>
          <ac:spMkLst>
            <pc:docMk/>
            <pc:sldMk cId="0" sldId="266"/>
            <ac:spMk id="422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19:59:08.421" v="137" actId="14100"/>
          <ac:spMkLst>
            <pc:docMk/>
            <pc:sldMk cId="0" sldId="266"/>
            <ac:spMk id="423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19:59:03.419" v="136" actId="1076"/>
          <ac:spMkLst>
            <pc:docMk/>
            <pc:sldMk cId="0" sldId="266"/>
            <ac:spMk id="424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19:59:03.419" v="136" actId="1076"/>
          <ac:spMkLst>
            <pc:docMk/>
            <pc:sldMk cId="0" sldId="266"/>
            <ac:spMk id="425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19:59:49.688" v="141" actId="1076"/>
          <ac:spMkLst>
            <pc:docMk/>
            <pc:sldMk cId="0" sldId="266"/>
            <ac:spMk id="426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19:59:31.202" v="138" actId="1076"/>
          <ac:spMkLst>
            <pc:docMk/>
            <pc:sldMk cId="0" sldId="266"/>
            <ac:spMk id="428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20:00:03.468" v="147" actId="14100"/>
          <ac:spMkLst>
            <pc:docMk/>
            <pc:sldMk cId="0" sldId="266"/>
            <ac:spMk id="429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20:00:11.018" v="148" actId="1076"/>
          <ac:spMkLst>
            <pc:docMk/>
            <pc:sldMk cId="0" sldId="266"/>
            <ac:spMk id="430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20:00:15.362" v="149" actId="14100"/>
          <ac:spMkLst>
            <pc:docMk/>
            <pc:sldMk cId="0" sldId="266"/>
            <ac:spMk id="431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19:59:58.402" v="144" actId="1076"/>
          <ac:spMkLst>
            <pc:docMk/>
            <pc:sldMk cId="0" sldId="266"/>
            <ac:spMk id="453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19:59:59.235" v="145" actId="14100"/>
          <ac:spMkLst>
            <pc:docMk/>
            <pc:sldMk cId="0" sldId="266"/>
            <ac:spMk id="454" creationId="{00000000-0000-0000-0000-000000000000}"/>
          </ac:spMkLst>
        </pc:spChg>
      </pc:sldChg>
      <pc:sldChg chg="addSp delSp modSp mod">
        <pc:chgData name="Michele Agius" userId="92b49a88-a390-4e11-955b-a41f7a12024e" providerId="ADAL" clId="{863FE916-4DCE-55AB-83CE-0109E96F9586}" dt="2026-05-27T20:40:36.708" v="458" actId="207"/>
        <pc:sldMkLst>
          <pc:docMk/>
          <pc:sldMk cId="0" sldId="267"/>
        </pc:sldMkLst>
        <pc:spChg chg="mod">
          <ac:chgData name="Michele Agius" userId="92b49a88-a390-4e11-955b-a41f7a12024e" providerId="ADAL" clId="{863FE916-4DCE-55AB-83CE-0109E96F9586}" dt="2026-05-27T20:40:36.708" v="458" actId="207"/>
          <ac:spMkLst>
            <pc:docMk/>
            <pc:sldMk cId="0" sldId="267"/>
            <ac:spMk id="2" creationId="{00000000-0000-0000-0000-000000000000}"/>
          </ac:spMkLst>
        </pc:spChg>
        <pc:spChg chg="del">
          <ac:chgData name="Michele Agius" userId="92b49a88-a390-4e11-955b-a41f7a12024e" providerId="ADAL" clId="{863FE916-4DCE-55AB-83CE-0109E96F9586}" dt="2026-05-27T19:54:01.431" v="121" actId="478"/>
          <ac:spMkLst>
            <pc:docMk/>
            <pc:sldMk cId="0" sldId="267"/>
            <ac:spMk id="4" creationId="{00000000-0000-0000-0000-000000000000}"/>
          </ac:spMkLst>
        </pc:spChg>
        <pc:picChg chg="del">
          <ac:chgData name="Michele Agius" userId="92b49a88-a390-4e11-955b-a41f7a12024e" providerId="ADAL" clId="{863FE916-4DCE-55AB-83CE-0109E96F9586}" dt="2026-05-27T19:53:57.508" v="120" actId="478"/>
          <ac:picMkLst>
            <pc:docMk/>
            <pc:sldMk cId="0" sldId="267"/>
            <ac:picMk id="3" creationId="{00000000-0000-0000-0000-000000000000}"/>
          </ac:picMkLst>
        </pc:picChg>
        <pc:picChg chg="add mod">
          <ac:chgData name="Michele Agius" userId="92b49a88-a390-4e11-955b-a41f7a12024e" providerId="ADAL" clId="{863FE916-4DCE-55AB-83CE-0109E96F9586}" dt="2026-05-27T20:40:05.301" v="454" actId="14100"/>
          <ac:picMkLst>
            <pc:docMk/>
            <pc:sldMk cId="0" sldId="267"/>
            <ac:picMk id="6" creationId="{260E46AC-7BD9-6716-D912-814A312FCEAC}"/>
          </ac:picMkLst>
        </pc:picChg>
        <pc:picChg chg="add del mod">
          <ac:chgData name="Michele Agius" userId="92b49a88-a390-4e11-955b-a41f7a12024e" providerId="ADAL" clId="{863FE916-4DCE-55AB-83CE-0109E96F9586}" dt="2026-05-27T20:09:24.731" v="186" actId="478"/>
          <ac:picMkLst>
            <pc:docMk/>
            <pc:sldMk cId="0" sldId="267"/>
            <ac:picMk id="1026" creationId="{1204C55F-EC48-66B6-D8F2-24A9AE893491}"/>
          </ac:picMkLst>
        </pc:picChg>
        <pc:picChg chg="add mod">
          <ac:chgData name="Michele Agius" userId="92b49a88-a390-4e11-955b-a41f7a12024e" providerId="ADAL" clId="{863FE916-4DCE-55AB-83CE-0109E96F9586}" dt="2026-05-27T20:09:41.303" v="190" actId="14100"/>
          <ac:picMkLst>
            <pc:docMk/>
            <pc:sldMk cId="0" sldId="267"/>
            <ac:picMk id="1028" creationId="{71471EC3-7588-10F7-4140-85D539B390BB}"/>
          </ac:picMkLst>
        </pc:picChg>
        <pc:picChg chg="add mod">
          <ac:chgData name="Michele Agius" userId="92b49a88-a390-4e11-955b-a41f7a12024e" providerId="ADAL" clId="{863FE916-4DCE-55AB-83CE-0109E96F9586}" dt="2026-05-27T20:09:32.987" v="189" actId="1076"/>
          <ac:picMkLst>
            <pc:docMk/>
            <pc:sldMk cId="0" sldId="267"/>
            <ac:picMk id="1030" creationId="{6D2A0564-932E-9FDD-3D60-B0E673700DE5}"/>
          </ac:picMkLst>
        </pc:picChg>
        <pc:picChg chg="add mod">
          <ac:chgData name="Michele Agius" userId="92b49a88-a390-4e11-955b-a41f7a12024e" providerId="ADAL" clId="{863FE916-4DCE-55AB-83CE-0109E96F9586}" dt="2026-05-27T20:40:14.450" v="457" actId="1076"/>
          <ac:picMkLst>
            <pc:docMk/>
            <pc:sldMk cId="0" sldId="267"/>
            <ac:picMk id="1032" creationId="{AB20A0E1-7CAF-6E2F-52AE-284B073CF7C7}"/>
          </ac:picMkLst>
        </pc:picChg>
        <pc:picChg chg="add mod">
          <ac:chgData name="Michele Agius" userId="92b49a88-a390-4e11-955b-a41f7a12024e" providerId="ADAL" clId="{863FE916-4DCE-55AB-83CE-0109E96F9586}" dt="2026-05-27T20:40:09.050" v="456" actId="1076"/>
          <ac:picMkLst>
            <pc:docMk/>
            <pc:sldMk cId="0" sldId="267"/>
            <ac:picMk id="1034" creationId="{B20DB68A-FA2D-B9E9-47C2-9F2D727D5B75}"/>
          </ac:picMkLst>
        </pc:picChg>
      </pc:sldChg>
      <pc:sldChg chg="addSp delSp modSp mod">
        <pc:chgData name="Michele Agius" userId="92b49a88-a390-4e11-955b-a41f7a12024e" providerId="ADAL" clId="{863FE916-4DCE-55AB-83CE-0109E96F9586}" dt="2026-05-27T22:00:32.372" v="509"/>
        <pc:sldMkLst>
          <pc:docMk/>
          <pc:sldMk cId="0" sldId="271"/>
        </pc:sldMkLst>
        <pc:spChg chg="add mod">
          <ac:chgData name="Michele Agius" userId="92b49a88-a390-4e11-955b-a41f7a12024e" providerId="ADAL" clId="{863FE916-4DCE-55AB-83CE-0109E96F9586}" dt="2026-05-27T19:51:11.529" v="13" actId="478"/>
          <ac:spMkLst>
            <pc:docMk/>
            <pc:sldMk cId="0" sldId="271"/>
            <ac:spMk id="3" creationId="{811D838C-F824-2E1B-E806-F12ADC4C3CD5}"/>
          </ac:spMkLst>
        </pc:spChg>
        <pc:spChg chg="mod">
          <ac:chgData name="Michele Agius" userId="92b49a88-a390-4e11-955b-a41f7a12024e" providerId="ADAL" clId="{863FE916-4DCE-55AB-83CE-0109E96F9586}" dt="2026-05-27T19:51:45.553" v="23" actId="1076"/>
          <ac:spMkLst>
            <pc:docMk/>
            <pc:sldMk cId="0" sldId="271"/>
            <ac:spMk id="528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20:25:37.290" v="417" actId="1076"/>
          <ac:spMkLst>
            <pc:docMk/>
            <pc:sldMk cId="0" sldId="271"/>
            <ac:spMk id="530" creationId="{00000000-0000-0000-0000-000000000000}"/>
          </ac:spMkLst>
        </pc:spChg>
        <pc:spChg chg="del">
          <ac:chgData name="Michele Agius" userId="92b49a88-a390-4e11-955b-a41f7a12024e" providerId="ADAL" clId="{863FE916-4DCE-55AB-83CE-0109E96F9586}" dt="2026-05-27T19:51:22.372" v="16" actId="478"/>
          <ac:spMkLst>
            <pc:docMk/>
            <pc:sldMk cId="0" sldId="271"/>
            <ac:spMk id="536" creationId="{00000000-0000-0000-0000-000000000000}"/>
          </ac:spMkLst>
        </pc:spChg>
        <pc:spChg chg="del mod">
          <ac:chgData name="Michele Agius" userId="92b49a88-a390-4e11-955b-a41f7a12024e" providerId="ADAL" clId="{863FE916-4DCE-55AB-83CE-0109E96F9586}" dt="2026-05-27T19:51:25.391" v="18" actId="478"/>
          <ac:spMkLst>
            <pc:docMk/>
            <pc:sldMk cId="0" sldId="271"/>
            <ac:spMk id="537" creationId="{00000000-0000-0000-0000-000000000000}"/>
          </ac:spMkLst>
        </pc:spChg>
        <pc:grpChg chg="del mod">
          <ac:chgData name="Michele Agius" userId="92b49a88-a390-4e11-955b-a41f7a12024e" providerId="ADAL" clId="{863FE916-4DCE-55AB-83CE-0109E96F9586}" dt="2026-05-27T19:51:50.595" v="26" actId="478"/>
          <ac:grpSpMkLst>
            <pc:docMk/>
            <pc:sldMk cId="0" sldId="271"/>
            <ac:grpSpMk id="533" creationId="{00000000-0000-0000-0000-000000000000}"/>
          </ac:grpSpMkLst>
        </pc:grpChg>
        <pc:graphicFrameChg chg="add mod modGraphic">
          <ac:chgData name="Michele Agius" userId="92b49a88-a390-4e11-955b-a41f7a12024e" providerId="ADAL" clId="{863FE916-4DCE-55AB-83CE-0109E96F9586}" dt="2026-05-27T20:25:48.955" v="424" actId="12385"/>
          <ac:graphicFrameMkLst>
            <pc:docMk/>
            <pc:sldMk cId="0" sldId="271"/>
            <ac:graphicFrameMk id="4" creationId="{4E9EE3CA-E01C-2B5A-291E-4939BD8043B7}"/>
          </ac:graphicFrameMkLst>
        </pc:graphicFrameChg>
        <pc:picChg chg="del mod">
          <ac:chgData name="Michele Agius" userId="92b49a88-a390-4e11-955b-a41f7a12024e" providerId="ADAL" clId="{863FE916-4DCE-55AB-83CE-0109E96F9586}" dt="2026-05-27T19:51:11.529" v="13" actId="478"/>
          <ac:picMkLst>
            <pc:docMk/>
            <pc:sldMk cId="0" sldId="271"/>
            <ac:picMk id="529" creationId="{00000000-0000-0000-0000-000000000000}"/>
          </ac:picMkLst>
        </pc:picChg>
        <pc:picChg chg="add">
          <ac:chgData name="Michele Agius" userId="92b49a88-a390-4e11-955b-a41f7a12024e" providerId="ADAL" clId="{863FE916-4DCE-55AB-83CE-0109E96F9586}" dt="2026-05-27T22:00:32.372" v="509"/>
          <ac:picMkLst>
            <pc:docMk/>
            <pc:sldMk cId="0" sldId="271"/>
            <ac:picMk id="2050" creationId="{90AC68C5-37E4-B8C9-5815-AA1FCD693CE0}"/>
          </ac:picMkLst>
        </pc:picChg>
      </pc:sldChg>
      <pc:sldChg chg="addSp delSp modSp mod">
        <pc:chgData name="Michele Agius" userId="92b49a88-a390-4e11-955b-a41f7a12024e" providerId="ADAL" clId="{863FE916-4DCE-55AB-83CE-0109E96F9586}" dt="2026-05-27T22:00:27.351" v="508" actId="1076"/>
        <pc:sldMkLst>
          <pc:docMk/>
          <pc:sldMk cId="0" sldId="272"/>
        </pc:sldMkLst>
        <pc:spChg chg="add del">
          <ac:chgData name="Michele Agius" userId="92b49a88-a390-4e11-955b-a41f7a12024e" providerId="ADAL" clId="{863FE916-4DCE-55AB-83CE-0109E96F9586}" dt="2026-05-27T19:45:51.033" v="3" actId="478"/>
          <ac:spMkLst>
            <pc:docMk/>
            <pc:sldMk cId="0" sldId="272"/>
            <ac:spMk id="3" creationId="{77B9AE44-CE01-1E87-BD25-892A71E38A5A}"/>
          </ac:spMkLst>
        </pc:spChg>
        <pc:spChg chg="mod">
          <ac:chgData name="Michele Agius" userId="92b49a88-a390-4e11-955b-a41f7a12024e" providerId="ADAL" clId="{863FE916-4DCE-55AB-83CE-0109E96F9586}" dt="2026-05-27T19:46:35.824" v="11" actId="1076"/>
          <ac:spMkLst>
            <pc:docMk/>
            <pc:sldMk cId="0" sldId="272"/>
            <ac:spMk id="528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19:46:33.287" v="9" actId="1076"/>
          <ac:spMkLst>
            <pc:docMk/>
            <pc:sldMk cId="0" sldId="272"/>
            <ac:spMk id="530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22:00:27.351" v="508" actId="1076"/>
          <ac:spMkLst>
            <pc:docMk/>
            <pc:sldMk cId="0" sldId="272"/>
            <ac:spMk id="531" creationId="{00000000-0000-0000-0000-000000000000}"/>
          </ac:spMkLst>
        </pc:spChg>
        <pc:spChg chg="mod">
          <ac:chgData name="Michele Agius" userId="92b49a88-a390-4e11-955b-a41f7a12024e" providerId="ADAL" clId="{863FE916-4DCE-55AB-83CE-0109E96F9586}" dt="2026-05-27T19:52:03.495" v="27" actId="20577"/>
          <ac:spMkLst>
            <pc:docMk/>
            <pc:sldMk cId="0" sldId="272"/>
            <ac:spMk id="535" creationId="{00000000-0000-0000-0000-000000000000}"/>
          </ac:spMkLst>
        </pc:spChg>
        <pc:spChg chg="del">
          <ac:chgData name="Michele Agius" userId="92b49a88-a390-4e11-955b-a41f7a12024e" providerId="ADAL" clId="{863FE916-4DCE-55AB-83CE-0109E96F9586}" dt="2026-05-27T19:46:15.190" v="4" actId="478"/>
          <ac:spMkLst>
            <pc:docMk/>
            <pc:sldMk cId="0" sldId="272"/>
            <ac:spMk id="536" creationId="{00000000-0000-0000-0000-000000000000}"/>
          </ac:spMkLst>
        </pc:spChg>
        <pc:spChg chg="del mod">
          <ac:chgData name="Michele Agius" userId="92b49a88-a390-4e11-955b-a41f7a12024e" providerId="ADAL" clId="{863FE916-4DCE-55AB-83CE-0109E96F9586}" dt="2026-05-27T19:45:46.989" v="1" actId="478"/>
          <ac:spMkLst>
            <pc:docMk/>
            <pc:sldMk cId="0" sldId="272"/>
            <ac:spMk id="537" creationId="{00000000-0000-0000-0000-000000000000}"/>
          </ac:spMkLst>
        </pc:spChg>
        <pc:grpChg chg="del">
          <ac:chgData name="Michele Agius" userId="92b49a88-a390-4e11-955b-a41f7a12024e" providerId="ADAL" clId="{863FE916-4DCE-55AB-83CE-0109E96F9586}" dt="2026-05-27T19:52:06.291" v="28" actId="478"/>
          <ac:grpSpMkLst>
            <pc:docMk/>
            <pc:sldMk cId="0" sldId="272"/>
            <ac:grpSpMk id="533" creationId="{00000000-0000-0000-0000-000000000000}"/>
          </ac:grpSpMkLst>
        </pc:grpChg>
        <pc:picChg chg="add mod">
          <ac:chgData name="Michele Agius" userId="92b49a88-a390-4e11-955b-a41f7a12024e" providerId="ADAL" clId="{863FE916-4DCE-55AB-83CE-0109E96F9586}" dt="2026-05-27T19:46:23.802" v="7" actId="1076"/>
          <ac:picMkLst>
            <pc:docMk/>
            <pc:sldMk cId="0" sldId="272"/>
            <ac:picMk id="4" creationId="{A81921B4-B8AB-7FCC-8A17-D6789909FD13}"/>
          </ac:picMkLst>
        </pc:picChg>
        <pc:picChg chg="mod">
          <ac:chgData name="Michele Agius" userId="92b49a88-a390-4e11-955b-a41f7a12024e" providerId="ADAL" clId="{863FE916-4DCE-55AB-83CE-0109E96F9586}" dt="2026-05-27T22:00:27.351" v="508" actId="1076"/>
          <ac:picMkLst>
            <pc:docMk/>
            <pc:sldMk cId="0" sldId="272"/>
            <ac:picMk id="532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0" name="Google Shape;38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8"/>
          <p:cNvSpPr>
            <a:spLocks noGrp="1"/>
          </p:cNvSpPr>
          <p:nvPr>
            <p:ph type="pic" idx="2"/>
          </p:nvPr>
        </p:nvSpPr>
        <p:spPr>
          <a:xfrm>
            <a:off x="0" y="0"/>
            <a:ext cx="2437923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Title Slide">
  <p:cSld name="18_Title Slid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7"/>
          <p:cNvSpPr>
            <a:spLocks noGrp="1"/>
          </p:cNvSpPr>
          <p:nvPr>
            <p:ph type="pic" idx="2"/>
          </p:nvPr>
        </p:nvSpPr>
        <p:spPr>
          <a:xfrm>
            <a:off x="0" y="1752601"/>
            <a:ext cx="9867900" cy="1196340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86" name="Google Shape;86;p27"/>
          <p:cNvGrpSpPr/>
          <p:nvPr/>
        </p:nvGrpSpPr>
        <p:grpSpPr>
          <a:xfrm>
            <a:off x="16172548" y="11746988"/>
            <a:ext cx="7577717" cy="1454662"/>
            <a:chOff x="15162898" y="11746988"/>
            <a:chExt cx="7577717" cy="1454662"/>
          </a:xfrm>
        </p:grpSpPr>
        <p:cxnSp>
          <p:nvCxnSpPr>
            <p:cNvPr id="87" name="Google Shape;87;p27"/>
            <p:cNvCxnSpPr/>
            <p:nvPr/>
          </p:nvCxnSpPr>
          <p:spPr>
            <a:xfrm>
              <a:off x="16998875" y="11746988"/>
              <a:ext cx="0" cy="1454662"/>
            </a:xfrm>
            <a:prstGeom prst="straightConnector1">
              <a:avLst/>
            </a:prstGeom>
            <a:noFill/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88" name="Google Shape;88;p27"/>
            <p:cNvGrpSpPr/>
            <p:nvPr/>
          </p:nvGrpSpPr>
          <p:grpSpPr>
            <a:xfrm>
              <a:off x="15162898" y="11947974"/>
              <a:ext cx="7577717" cy="1203141"/>
              <a:chOff x="14738712" y="11842238"/>
              <a:chExt cx="9169038" cy="1455800"/>
            </a:xfrm>
          </p:grpSpPr>
          <p:grpSp>
            <p:nvGrpSpPr>
              <p:cNvPr id="89" name="Google Shape;89;p27"/>
              <p:cNvGrpSpPr/>
              <p:nvPr/>
            </p:nvGrpSpPr>
            <p:grpSpPr>
              <a:xfrm>
                <a:off x="17333753" y="11868909"/>
                <a:ext cx="6573997" cy="1429129"/>
                <a:chOff x="14762003" y="12033561"/>
                <a:chExt cx="6573997" cy="1429129"/>
              </a:xfrm>
            </p:grpSpPr>
            <p:sp>
              <p:nvSpPr>
                <p:cNvPr id="90" name="Google Shape;90;p27"/>
                <p:cNvSpPr txBox="1"/>
                <p:nvPr/>
              </p:nvSpPr>
              <p:spPr>
                <a:xfrm>
                  <a:off x="16196228" y="12122016"/>
                  <a:ext cx="5139772" cy="134067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7F7F7F"/>
                    </a:buClr>
                    <a:buSzPts val="1100"/>
                    <a:buFont typeface="Arial"/>
                    <a:buNone/>
                  </a:pPr>
                  <a:r>
                    <a:rPr lang="en-US" sz="1100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Funded by the European Union. Views and opinions expressed are however those of the author(s) only and do not necessarily reflect those of the European Union or the Erasmus+ National Agency -INDIRE. Neither the European Union nor the granting authority can be held responsible for them. </a:t>
                  </a:r>
                  <a:br>
                    <a:rPr lang="en-US" sz="1100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</a:br>
                  <a:r>
                    <a:rPr lang="en-US" sz="1100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Project No: 2024-1-IT02-KA220-HED-000245540</a:t>
                  </a:r>
                  <a:endParaRPr sz="1100">
                    <a:solidFill>
                      <a:srgbClr val="7F7F7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pic>
              <p:nvPicPr>
                <p:cNvPr id="91" name="Google Shape;91;p27"/>
                <p:cNvPicPr preferRelativeResize="0"/>
                <p:nvPr/>
              </p:nvPicPr>
              <p:blipFill rotWithShape="1">
                <a:blip r:embed="rId2">
                  <a:alphaModFix/>
                </a:blip>
                <a:srcRect/>
                <a:stretch/>
              </p:blipFill>
              <p:spPr>
                <a:xfrm>
                  <a:off x="14762003" y="12033561"/>
                  <a:ext cx="1176314" cy="119182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92" name="Google Shape;92;p27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14738712" y="11842238"/>
                <a:ext cx="1917263" cy="116896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Slide">
  <p:cSld name="10_Title Slide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8"/>
          <p:cNvSpPr>
            <a:spLocks noGrp="1"/>
          </p:cNvSpPr>
          <p:nvPr>
            <p:ph type="pic" idx="2"/>
          </p:nvPr>
        </p:nvSpPr>
        <p:spPr>
          <a:xfrm>
            <a:off x="15768638" y="0"/>
            <a:ext cx="8610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Slide">
  <p:cSld name="11_Title Slid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9"/>
          <p:cNvSpPr>
            <a:spLocks noGrp="1"/>
          </p:cNvSpPr>
          <p:nvPr>
            <p:ph type="pic" idx="2"/>
          </p:nvPr>
        </p:nvSpPr>
        <p:spPr>
          <a:xfrm>
            <a:off x="8039102" y="-38100"/>
            <a:ext cx="16357871" cy="13754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0"/>
          <p:cNvSpPr>
            <a:spLocks noGrp="1"/>
          </p:cNvSpPr>
          <p:nvPr>
            <p:ph type="pic" idx="2"/>
          </p:nvPr>
        </p:nvSpPr>
        <p:spPr>
          <a:xfrm>
            <a:off x="8900806" y="4955457"/>
            <a:ext cx="6577625" cy="732995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Slide">
  <p:cSld name="13_Title Slide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1"/>
          <p:cNvSpPr>
            <a:spLocks noGrp="1"/>
          </p:cNvSpPr>
          <p:nvPr>
            <p:ph type="pic" idx="2"/>
          </p:nvPr>
        </p:nvSpPr>
        <p:spPr>
          <a:xfrm>
            <a:off x="10382531" y="4816256"/>
            <a:ext cx="3619821" cy="361982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" name="Google Shape;101;p31"/>
          <p:cNvSpPr>
            <a:spLocks noGrp="1"/>
          </p:cNvSpPr>
          <p:nvPr>
            <p:ph type="pic" idx="3"/>
          </p:nvPr>
        </p:nvSpPr>
        <p:spPr>
          <a:xfrm>
            <a:off x="17804157" y="4816256"/>
            <a:ext cx="3619823" cy="361982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" name="Google Shape;102;p31"/>
          <p:cNvSpPr>
            <a:spLocks noGrp="1"/>
          </p:cNvSpPr>
          <p:nvPr>
            <p:ph type="pic" idx="4"/>
          </p:nvPr>
        </p:nvSpPr>
        <p:spPr>
          <a:xfrm>
            <a:off x="2960905" y="4816256"/>
            <a:ext cx="3619821" cy="361982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Title Slide">
  <p:cSld name="14_Title Slide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2"/>
          <p:cNvSpPr>
            <a:spLocks noGrp="1"/>
          </p:cNvSpPr>
          <p:nvPr>
            <p:ph type="pic" idx="2"/>
          </p:nvPr>
        </p:nvSpPr>
        <p:spPr>
          <a:xfrm>
            <a:off x="13427009" y="5770156"/>
            <a:ext cx="3051222" cy="30512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" name="Google Shape;105;p32"/>
          <p:cNvSpPr>
            <a:spLocks noGrp="1"/>
          </p:cNvSpPr>
          <p:nvPr>
            <p:ph type="pic" idx="3"/>
          </p:nvPr>
        </p:nvSpPr>
        <p:spPr>
          <a:xfrm>
            <a:off x="8207009" y="5215643"/>
            <a:ext cx="3051222" cy="30512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" name="Google Shape;106;p32"/>
          <p:cNvSpPr>
            <a:spLocks noGrp="1"/>
          </p:cNvSpPr>
          <p:nvPr>
            <p:ph type="pic" idx="4"/>
          </p:nvPr>
        </p:nvSpPr>
        <p:spPr>
          <a:xfrm>
            <a:off x="18647008" y="5770156"/>
            <a:ext cx="3051224" cy="30512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7" name="Google Shape;107;p32"/>
          <p:cNvSpPr>
            <a:spLocks noGrp="1"/>
          </p:cNvSpPr>
          <p:nvPr>
            <p:ph type="pic" idx="5"/>
          </p:nvPr>
        </p:nvSpPr>
        <p:spPr>
          <a:xfrm>
            <a:off x="2987009" y="5770156"/>
            <a:ext cx="3051222" cy="30512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Title Slide">
  <p:cSld name="15_Title Slide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3"/>
          <p:cNvSpPr>
            <a:spLocks noGrp="1"/>
          </p:cNvSpPr>
          <p:nvPr>
            <p:ph type="pic" idx="2"/>
          </p:nvPr>
        </p:nvSpPr>
        <p:spPr>
          <a:xfrm>
            <a:off x="0" y="-1"/>
            <a:ext cx="11772900" cy="1371600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0" name="Google Shape;110;p33"/>
          <p:cNvSpPr>
            <a:spLocks noGrp="1"/>
          </p:cNvSpPr>
          <p:nvPr>
            <p:ph type="pic" idx="3"/>
          </p:nvPr>
        </p:nvSpPr>
        <p:spPr>
          <a:xfrm>
            <a:off x="18484138" y="7235778"/>
            <a:ext cx="4175833" cy="30512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" name="Google Shape;111;p33"/>
          <p:cNvSpPr>
            <a:spLocks noGrp="1"/>
          </p:cNvSpPr>
          <p:nvPr>
            <p:ph type="pic" idx="4"/>
          </p:nvPr>
        </p:nvSpPr>
        <p:spPr>
          <a:xfrm>
            <a:off x="13602906" y="7235778"/>
            <a:ext cx="4175833" cy="30512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Slide">
  <p:cSld name="12_Title Slid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4"/>
          <p:cNvSpPr>
            <a:spLocks noGrp="1"/>
          </p:cNvSpPr>
          <p:nvPr>
            <p:ph type="pic" idx="2"/>
          </p:nvPr>
        </p:nvSpPr>
        <p:spPr>
          <a:xfrm>
            <a:off x="13745496" y="-38100"/>
            <a:ext cx="10651477" cy="13754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Title Slide">
  <p:cSld name="16_Title Slide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5"/>
          <p:cNvSpPr>
            <a:spLocks noGrp="1"/>
          </p:cNvSpPr>
          <p:nvPr>
            <p:ph type="pic" idx="2"/>
          </p:nvPr>
        </p:nvSpPr>
        <p:spPr>
          <a:xfrm>
            <a:off x="1582151" y="1268362"/>
            <a:ext cx="9119188" cy="818043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6" name="Google Shape;116;p35"/>
          <p:cNvSpPr>
            <a:spLocks noGrp="1"/>
          </p:cNvSpPr>
          <p:nvPr>
            <p:ph type="pic" idx="3"/>
          </p:nvPr>
        </p:nvSpPr>
        <p:spPr>
          <a:xfrm>
            <a:off x="12189619" y="5043947"/>
            <a:ext cx="10607468" cy="676705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Title Slide">
  <p:cSld name="17_Title Slide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6"/>
          <p:cNvSpPr>
            <a:spLocks noGrp="1"/>
          </p:cNvSpPr>
          <p:nvPr>
            <p:ph type="pic" idx="2"/>
          </p:nvPr>
        </p:nvSpPr>
        <p:spPr>
          <a:xfrm>
            <a:off x="5187748" y="4869141"/>
            <a:ext cx="14003745" cy="417207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Slide">
  <p:cSld name="Blank_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13;p19"/>
          <p:cNvGrpSpPr/>
          <p:nvPr/>
        </p:nvGrpSpPr>
        <p:grpSpPr>
          <a:xfrm>
            <a:off x="8400761" y="11746988"/>
            <a:ext cx="7577717" cy="1454662"/>
            <a:chOff x="15162898" y="11746988"/>
            <a:chExt cx="7577717" cy="1454662"/>
          </a:xfrm>
        </p:grpSpPr>
        <p:cxnSp>
          <p:nvCxnSpPr>
            <p:cNvPr id="14" name="Google Shape;14;p19"/>
            <p:cNvCxnSpPr/>
            <p:nvPr/>
          </p:nvCxnSpPr>
          <p:spPr>
            <a:xfrm>
              <a:off x="16998875" y="11746988"/>
              <a:ext cx="0" cy="1454662"/>
            </a:xfrm>
            <a:prstGeom prst="straightConnector1">
              <a:avLst/>
            </a:prstGeom>
            <a:noFill/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15" name="Google Shape;15;p19"/>
            <p:cNvGrpSpPr/>
            <p:nvPr/>
          </p:nvGrpSpPr>
          <p:grpSpPr>
            <a:xfrm>
              <a:off x="15162898" y="11947974"/>
              <a:ext cx="7577717" cy="1203141"/>
              <a:chOff x="14738712" y="11842238"/>
              <a:chExt cx="9169038" cy="1455800"/>
            </a:xfrm>
          </p:grpSpPr>
          <p:grpSp>
            <p:nvGrpSpPr>
              <p:cNvPr id="16" name="Google Shape;16;p19"/>
              <p:cNvGrpSpPr/>
              <p:nvPr/>
            </p:nvGrpSpPr>
            <p:grpSpPr>
              <a:xfrm>
                <a:off x="17333753" y="11868909"/>
                <a:ext cx="6573997" cy="1429129"/>
                <a:chOff x="14762003" y="12033561"/>
                <a:chExt cx="6573997" cy="1429129"/>
              </a:xfrm>
            </p:grpSpPr>
            <p:sp>
              <p:nvSpPr>
                <p:cNvPr id="17" name="Google Shape;17;p19"/>
                <p:cNvSpPr txBox="1"/>
                <p:nvPr/>
              </p:nvSpPr>
              <p:spPr>
                <a:xfrm>
                  <a:off x="16196228" y="12122016"/>
                  <a:ext cx="5139772" cy="134067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7F7F7F"/>
                    </a:buClr>
                    <a:buSzPts val="1100"/>
                    <a:buFont typeface="Arial"/>
                    <a:buNone/>
                  </a:pPr>
                  <a:r>
                    <a:rPr lang="en-US" sz="1100" b="0" i="0" u="none" strike="noStrike" cap="none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Funded by the European Union. Views and opinions expressed are however those of the author(s) only and do not necessarily reflect those of the European Union or the Erasmus+ National Agency -INDIRE. Neither the European Union nor the granting authority can be held responsible for them. </a:t>
                  </a:r>
                  <a:br>
                    <a:rPr lang="en-US" sz="1100" b="0" i="0" u="none" strike="noStrike" cap="none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</a:br>
                  <a:r>
                    <a:rPr lang="en-US" sz="1100" b="0" i="0" u="none" strike="noStrike" cap="none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Project No: 2024-1-IT02-KA220-HED-000245540</a:t>
                  </a:r>
                  <a:endParaRPr sz="1100" b="0" i="0" u="none" strike="noStrike" cap="none">
                    <a:solidFill>
                      <a:srgbClr val="7F7F7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pic>
              <p:nvPicPr>
                <p:cNvPr id="18" name="Google Shape;18;p19"/>
                <p:cNvPicPr preferRelativeResize="0"/>
                <p:nvPr/>
              </p:nvPicPr>
              <p:blipFill rotWithShape="1">
                <a:blip r:embed="rId2">
                  <a:alphaModFix/>
                </a:blip>
                <a:srcRect/>
                <a:stretch/>
              </p:blipFill>
              <p:spPr>
                <a:xfrm>
                  <a:off x="14762003" y="12033561"/>
                  <a:ext cx="1176314" cy="119182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19" name="Google Shape;19;p19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14738712" y="11842238"/>
                <a:ext cx="1917263" cy="116896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Title Slide">
  <p:cSld name="19_Title Slide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7"/>
          <p:cNvSpPr>
            <a:spLocks noGrp="1"/>
          </p:cNvSpPr>
          <p:nvPr>
            <p:ph type="pic" idx="2"/>
          </p:nvPr>
        </p:nvSpPr>
        <p:spPr>
          <a:xfrm>
            <a:off x="10163719" y="4967301"/>
            <a:ext cx="6315075" cy="717138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1" name="Google Shape;121;p37"/>
          <p:cNvSpPr>
            <a:spLocks noGrp="1"/>
          </p:cNvSpPr>
          <p:nvPr>
            <p:ph type="pic" idx="3"/>
          </p:nvPr>
        </p:nvSpPr>
        <p:spPr>
          <a:xfrm>
            <a:off x="1419770" y="4967301"/>
            <a:ext cx="8743950" cy="540420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2" name="Google Shape;122;p37"/>
          <p:cNvSpPr>
            <a:spLocks noGrp="1"/>
          </p:cNvSpPr>
          <p:nvPr>
            <p:ph type="pic" idx="4"/>
          </p:nvPr>
        </p:nvSpPr>
        <p:spPr>
          <a:xfrm>
            <a:off x="16478794" y="4967301"/>
            <a:ext cx="6315075" cy="522143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Title Slide">
  <p:cSld name="20_Title Slide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8"/>
          <p:cNvSpPr>
            <a:spLocks noGrp="1"/>
          </p:cNvSpPr>
          <p:nvPr>
            <p:ph type="pic" idx="2"/>
          </p:nvPr>
        </p:nvSpPr>
        <p:spPr>
          <a:xfrm>
            <a:off x="11369515" y="0"/>
            <a:ext cx="12977813" cy="7429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5" name="Google Shape;125;p38"/>
          <p:cNvSpPr>
            <a:spLocks noGrp="1"/>
          </p:cNvSpPr>
          <p:nvPr>
            <p:ph type="pic" idx="3"/>
          </p:nvPr>
        </p:nvSpPr>
        <p:spPr>
          <a:xfrm>
            <a:off x="-1" y="7429500"/>
            <a:ext cx="11401425" cy="628649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Title Slide">
  <p:cSld name="21_Title Slide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9"/>
          <p:cNvSpPr>
            <a:spLocks noGrp="1"/>
          </p:cNvSpPr>
          <p:nvPr>
            <p:ph type="pic" idx="2"/>
          </p:nvPr>
        </p:nvSpPr>
        <p:spPr>
          <a:xfrm>
            <a:off x="12430125" y="0"/>
            <a:ext cx="11949113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" name="Google Shape;128;p39"/>
          <p:cNvSpPr>
            <a:spLocks noGrp="1"/>
          </p:cNvSpPr>
          <p:nvPr>
            <p:ph type="pic" idx="3"/>
          </p:nvPr>
        </p:nvSpPr>
        <p:spPr>
          <a:xfrm>
            <a:off x="15509138" y="3157923"/>
            <a:ext cx="5770150" cy="78278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Title Slide">
  <p:cSld name="22_Title Slide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0"/>
          <p:cNvSpPr>
            <a:spLocks noGrp="1"/>
          </p:cNvSpPr>
          <p:nvPr>
            <p:ph type="pic" idx="2"/>
          </p:nvPr>
        </p:nvSpPr>
        <p:spPr>
          <a:xfrm>
            <a:off x="0" y="0"/>
            <a:ext cx="11949113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" name="Google Shape;131;p40"/>
          <p:cNvSpPr>
            <a:spLocks noGrp="1"/>
          </p:cNvSpPr>
          <p:nvPr>
            <p:ph type="pic" idx="3"/>
          </p:nvPr>
        </p:nvSpPr>
        <p:spPr>
          <a:xfrm>
            <a:off x="1429258" y="3326568"/>
            <a:ext cx="9095001" cy="636559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Title Slide">
  <p:cSld name="23_Title Slide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1"/>
          <p:cNvSpPr>
            <a:spLocks noGrp="1"/>
          </p:cNvSpPr>
          <p:nvPr>
            <p:ph type="pic" idx="2"/>
          </p:nvPr>
        </p:nvSpPr>
        <p:spPr>
          <a:xfrm>
            <a:off x="12430125" y="0"/>
            <a:ext cx="11949113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" name="Google Shape;134;p41"/>
          <p:cNvSpPr>
            <a:spLocks noGrp="1"/>
          </p:cNvSpPr>
          <p:nvPr>
            <p:ph type="pic" idx="3"/>
          </p:nvPr>
        </p:nvSpPr>
        <p:spPr>
          <a:xfrm>
            <a:off x="14487261" y="3157922"/>
            <a:ext cx="7838695" cy="78278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Title Slide">
  <p:cSld name="24_Title Slide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2"/>
          <p:cNvSpPr>
            <a:spLocks noGrp="1"/>
          </p:cNvSpPr>
          <p:nvPr>
            <p:ph type="pic" idx="2"/>
          </p:nvPr>
        </p:nvSpPr>
        <p:spPr>
          <a:xfrm>
            <a:off x="0" y="0"/>
            <a:ext cx="11949113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7" name="Google Shape;137;p42"/>
          <p:cNvSpPr>
            <a:spLocks noGrp="1"/>
          </p:cNvSpPr>
          <p:nvPr>
            <p:ph type="pic" idx="3"/>
          </p:nvPr>
        </p:nvSpPr>
        <p:spPr>
          <a:xfrm>
            <a:off x="3016397" y="3266793"/>
            <a:ext cx="5911681" cy="764272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Title Slide">
  <p:cSld name="25_Title Slide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3"/>
          <p:cNvSpPr>
            <a:spLocks noGrp="1"/>
          </p:cNvSpPr>
          <p:nvPr>
            <p:ph type="pic" idx="2"/>
          </p:nvPr>
        </p:nvSpPr>
        <p:spPr>
          <a:xfrm>
            <a:off x="14760574" y="2933700"/>
            <a:ext cx="12023726" cy="775488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Title Slide">
  <p:cSld name="26_Title Slide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4"/>
          <p:cNvSpPr/>
          <p:nvPr/>
        </p:nvSpPr>
        <p:spPr>
          <a:xfrm>
            <a:off x="0" y="0"/>
            <a:ext cx="4957011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2" name="Google Shape;142;p44"/>
          <p:cNvGrpSpPr/>
          <p:nvPr/>
        </p:nvGrpSpPr>
        <p:grpSpPr>
          <a:xfrm rot="10800000">
            <a:off x="-3399603" y="-2055272"/>
            <a:ext cx="8356614" cy="7225879"/>
            <a:chOff x="-838219" y="6490121"/>
            <a:chExt cx="8356614" cy="7225879"/>
          </a:xfrm>
        </p:grpSpPr>
        <p:sp>
          <p:nvSpPr>
            <p:cNvPr id="143" name="Google Shape;143;p44"/>
            <p:cNvSpPr/>
            <p:nvPr/>
          </p:nvSpPr>
          <p:spPr>
            <a:xfrm>
              <a:off x="0" y="12270826"/>
              <a:ext cx="1676400" cy="1445173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44"/>
            <p:cNvSpPr/>
            <p:nvPr/>
          </p:nvSpPr>
          <p:spPr>
            <a:xfrm rot="10800000">
              <a:off x="838200" y="12270825"/>
              <a:ext cx="1676400" cy="1445173"/>
            </a:xfrm>
            <a:prstGeom prst="triangl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44"/>
            <p:cNvSpPr/>
            <p:nvPr/>
          </p:nvSpPr>
          <p:spPr>
            <a:xfrm>
              <a:off x="2514600" y="10825650"/>
              <a:ext cx="1676400" cy="1445173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44"/>
            <p:cNvSpPr/>
            <p:nvPr/>
          </p:nvSpPr>
          <p:spPr>
            <a:xfrm rot="10800000">
              <a:off x="3352800" y="10825650"/>
              <a:ext cx="1676400" cy="1445173"/>
            </a:xfrm>
            <a:prstGeom prst="triangl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44"/>
            <p:cNvSpPr/>
            <p:nvPr/>
          </p:nvSpPr>
          <p:spPr>
            <a:xfrm>
              <a:off x="1676400" y="12270823"/>
              <a:ext cx="1676400" cy="1445173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44"/>
            <p:cNvSpPr/>
            <p:nvPr/>
          </p:nvSpPr>
          <p:spPr>
            <a:xfrm>
              <a:off x="1676400" y="9380473"/>
              <a:ext cx="1676400" cy="1445173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44"/>
            <p:cNvSpPr/>
            <p:nvPr/>
          </p:nvSpPr>
          <p:spPr>
            <a:xfrm>
              <a:off x="2514600" y="7935298"/>
              <a:ext cx="1676400" cy="1445173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44"/>
            <p:cNvSpPr/>
            <p:nvPr/>
          </p:nvSpPr>
          <p:spPr>
            <a:xfrm rot="10800000">
              <a:off x="2514600" y="9380472"/>
              <a:ext cx="1676400" cy="1445173"/>
            </a:xfrm>
            <a:prstGeom prst="triangl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44"/>
            <p:cNvSpPr/>
            <p:nvPr/>
          </p:nvSpPr>
          <p:spPr>
            <a:xfrm rot="10800000">
              <a:off x="4190999" y="9380472"/>
              <a:ext cx="1676400" cy="1445173"/>
            </a:xfrm>
            <a:prstGeom prst="triangl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44"/>
            <p:cNvSpPr/>
            <p:nvPr/>
          </p:nvSpPr>
          <p:spPr>
            <a:xfrm>
              <a:off x="5029198" y="9380467"/>
              <a:ext cx="1676400" cy="1445173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44"/>
            <p:cNvSpPr/>
            <p:nvPr/>
          </p:nvSpPr>
          <p:spPr>
            <a:xfrm>
              <a:off x="4190997" y="10816871"/>
              <a:ext cx="1676400" cy="1445173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44"/>
            <p:cNvSpPr/>
            <p:nvPr/>
          </p:nvSpPr>
          <p:spPr>
            <a:xfrm rot="10800000">
              <a:off x="5029194" y="10825650"/>
              <a:ext cx="1676400" cy="1445173"/>
            </a:xfrm>
            <a:prstGeom prst="triangl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44"/>
            <p:cNvSpPr/>
            <p:nvPr/>
          </p:nvSpPr>
          <p:spPr>
            <a:xfrm rot="10800000">
              <a:off x="1676396" y="7935296"/>
              <a:ext cx="1676400" cy="1445173"/>
            </a:xfrm>
            <a:prstGeom prst="triangl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44"/>
            <p:cNvSpPr/>
            <p:nvPr/>
          </p:nvSpPr>
          <p:spPr>
            <a:xfrm>
              <a:off x="0" y="6490121"/>
              <a:ext cx="1676400" cy="1445173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44"/>
            <p:cNvSpPr/>
            <p:nvPr/>
          </p:nvSpPr>
          <p:spPr>
            <a:xfrm>
              <a:off x="838196" y="7935291"/>
              <a:ext cx="1676400" cy="1445173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44"/>
            <p:cNvSpPr/>
            <p:nvPr/>
          </p:nvSpPr>
          <p:spPr>
            <a:xfrm rot="10800000">
              <a:off x="-9" y="7935282"/>
              <a:ext cx="1676400" cy="1445173"/>
            </a:xfrm>
            <a:prstGeom prst="triangl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44"/>
            <p:cNvSpPr/>
            <p:nvPr/>
          </p:nvSpPr>
          <p:spPr>
            <a:xfrm>
              <a:off x="-838219" y="7935296"/>
              <a:ext cx="1676400" cy="1445173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44"/>
            <p:cNvSpPr/>
            <p:nvPr/>
          </p:nvSpPr>
          <p:spPr>
            <a:xfrm>
              <a:off x="838181" y="10825649"/>
              <a:ext cx="1676400" cy="1445173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44"/>
            <p:cNvSpPr/>
            <p:nvPr/>
          </p:nvSpPr>
          <p:spPr>
            <a:xfrm rot="10800000">
              <a:off x="5841995" y="12270827"/>
              <a:ext cx="1676400" cy="1445173"/>
            </a:xfrm>
            <a:prstGeom prst="triangl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44"/>
            <p:cNvSpPr/>
            <p:nvPr/>
          </p:nvSpPr>
          <p:spPr>
            <a:xfrm>
              <a:off x="5003798" y="12253270"/>
              <a:ext cx="1676400" cy="1445173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3" name="Google Shape;163;p44"/>
          <p:cNvSpPr>
            <a:spLocks noGrp="1"/>
          </p:cNvSpPr>
          <p:nvPr>
            <p:ph type="pic" idx="2"/>
          </p:nvPr>
        </p:nvSpPr>
        <p:spPr>
          <a:xfrm>
            <a:off x="-3567305" y="3369805"/>
            <a:ext cx="14937592" cy="697639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Title Slide">
  <p:cSld name="27_Title Slide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5"/>
          <p:cNvSpPr>
            <a:spLocks noGrp="1"/>
          </p:cNvSpPr>
          <p:nvPr>
            <p:ph type="pic" idx="2"/>
          </p:nvPr>
        </p:nvSpPr>
        <p:spPr>
          <a:xfrm>
            <a:off x="13689420" y="3058936"/>
            <a:ext cx="8352000" cy="6300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_Title Slide">
  <p:cSld name="28_Title Slide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6"/>
          <p:cNvSpPr>
            <a:spLocks noGrp="1"/>
          </p:cNvSpPr>
          <p:nvPr>
            <p:ph type="pic" idx="2"/>
          </p:nvPr>
        </p:nvSpPr>
        <p:spPr>
          <a:xfrm>
            <a:off x="8282700" y="7734300"/>
            <a:ext cx="8305800" cy="598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68" name="Google Shape;168;p46"/>
          <p:cNvSpPr>
            <a:spLocks noGrp="1"/>
          </p:cNvSpPr>
          <p:nvPr>
            <p:ph type="pic" idx="3"/>
          </p:nvPr>
        </p:nvSpPr>
        <p:spPr>
          <a:xfrm>
            <a:off x="0" y="0"/>
            <a:ext cx="8282700" cy="7734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69" name="Google Shape;169;p46"/>
          <p:cNvSpPr>
            <a:spLocks noGrp="1"/>
          </p:cNvSpPr>
          <p:nvPr>
            <p:ph type="pic" idx="4"/>
          </p:nvPr>
        </p:nvSpPr>
        <p:spPr>
          <a:xfrm>
            <a:off x="16588500" y="7734300"/>
            <a:ext cx="7790738" cy="598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0"/>
          <p:cNvSpPr>
            <a:spLocks noGrp="1"/>
          </p:cNvSpPr>
          <p:nvPr>
            <p:ph type="pic" idx="2"/>
          </p:nvPr>
        </p:nvSpPr>
        <p:spPr>
          <a:xfrm>
            <a:off x="9629775" y="0"/>
            <a:ext cx="14749463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grpSp>
        <p:nvGrpSpPr>
          <p:cNvPr id="22" name="Google Shape;22;p20"/>
          <p:cNvGrpSpPr/>
          <p:nvPr/>
        </p:nvGrpSpPr>
        <p:grpSpPr>
          <a:xfrm>
            <a:off x="1065898" y="11746988"/>
            <a:ext cx="7577717" cy="1454662"/>
            <a:chOff x="15162898" y="11746988"/>
            <a:chExt cx="7577717" cy="1454662"/>
          </a:xfrm>
        </p:grpSpPr>
        <p:cxnSp>
          <p:nvCxnSpPr>
            <p:cNvPr id="23" name="Google Shape;23;p20"/>
            <p:cNvCxnSpPr/>
            <p:nvPr/>
          </p:nvCxnSpPr>
          <p:spPr>
            <a:xfrm>
              <a:off x="16998875" y="11746988"/>
              <a:ext cx="0" cy="1454662"/>
            </a:xfrm>
            <a:prstGeom prst="straightConnector1">
              <a:avLst/>
            </a:prstGeom>
            <a:noFill/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24" name="Google Shape;24;p20"/>
            <p:cNvGrpSpPr/>
            <p:nvPr/>
          </p:nvGrpSpPr>
          <p:grpSpPr>
            <a:xfrm>
              <a:off x="15162898" y="11947974"/>
              <a:ext cx="7577717" cy="1203141"/>
              <a:chOff x="14738712" y="11842238"/>
              <a:chExt cx="9169038" cy="1455800"/>
            </a:xfrm>
          </p:grpSpPr>
          <p:grpSp>
            <p:nvGrpSpPr>
              <p:cNvPr id="25" name="Google Shape;25;p20"/>
              <p:cNvGrpSpPr/>
              <p:nvPr/>
            </p:nvGrpSpPr>
            <p:grpSpPr>
              <a:xfrm>
                <a:off x="17333753" y="11868909"/>
                <a:ext cx="6573997" cy="1429129"/>
                <a:chOff x="14762003" y="12033561"/>
                <a:chExt cx="6573997" cy="1429129"/>
              </a:xfrm>
            </p:grpSpPr>
            <p:sp>
              <p:nvSpPr>
                <p:cNvPr id="26" name="Google Shape;26;p20"/>
                <p:cNvSpPr txBox="1"/>
                <p:nvPr/>
              </p:nvSpPr>
              <p:spPr>
                <a:xfrm>
                  <a:off x="16196228" y="12122016"/>
                  <a:ext cx="5139772" cy="134067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7F7F7F"/>
                    </a:buClr>
                    <a:buSzPts val="1100"/>
                    <a:buFont typeface="Arial"/>
                    <a:buNone/>
                  </a:pPr>
                  <a:r>
                    <a:rPr lang="en-US" sz="1100" b="0" i="0" u="none" strike="noStrike" cap="none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Funded by the European Union. Views and opinions expressed are however those of the author(s) only and do not necessarily reflect those of the European Union or the Erasmus+ National Agency -INDIRE. Neither the European Union nor the granting authority can be held responsible for them. </a:t>
                  </a:r>
                  <a:br>
                    <a:rPr lang="en-US" sz="1100" b="0" i="0" u="none" strike="noStrike" cap="none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</a:br>
                  <a:r>
                    <a:rPr lang="en-US" sz="1100" b="0" i="0" u="none" strike="noStrike" cap="none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Project No: 2024-1-IT02-KA220-HED-000245540</a:t>
                  </a:r>
                  <a:endParaRPr sz="1100" b="0" i="0" u="none" strike="noStrike" cap="none">
                    <a:solidFill>
                      <a:srgbClr val="7F7F7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pic>
              <p:nvPicPr>
                <p:cNvPr id="27" name="Google Shape;27;p20"/>
                <p:cNvPicPr preferRelativeResize="0"/>
                <p:nvPr/>
              </p:nvPicPr>
              <p:blipFill rotWithShape="1">
                <a:blip r:embed="rId2">
                  <a:alphaModFix/>
                </a:blip>
                <a:srcRect/>
                <a:stretch/>
              </p:blipFill>
              <p:spPr>
                <a:xfrm>
                  <a:off x="14762003" y="12033561"/>
                  <a:ext cx="1176314" cy="119182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28" name="Google Shape;28;p20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14738712" y="11842238"/>
                <a:ext cx="1917263" cy="116896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1"/>
          <p:cNvSpPr>
            <a:spLocks noGrp="1"/>
          </p:cNvSpPr>
          <p:nvPr>
            <p:ph type="pic" idx="2"/>
          </p:nvPr>
        </p:nvSpPr>
        <p:spPr>
          <a:xfrm>
            <a:off x="-1" y="0"/>
            <a:ext cx="115021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31" name="Google Shape;31;p21"/>
          <p:cNvGrpSpPr/>
          <p:nvPr/>
        </p:nvGrpSpPr>
        <p:grpSpPr>
          <a:xfrm>
            <a:off x="13391401" y="11746988"/>
            <a:ext cx="7577717" cy="1454662"/>
            <a:chOff x="15162898" y="11746988"/>
            <a:chExt cx="7577717" cy="1454662"/>
          </a:xfrm>
        </p:grpSpPr>
        <p:cxnSp>
          <p:nvCxnSpPr>
            <p:cNvPr id="32" name="Google Shape;32;p21"/>
            <p:cNvCxnSpPr/>
            <p:nvPr/>
          </p:nvCxnSpPr>
          <p:spPr>
            <a:xfrm>
              <a:off x="16998875" y="11746988"/>
              <a:ext cx="0" cy="1454662"/>
            </a:xfrm>
            <a:prstGeom prst="straightConnector1">
              <a:avLst/>
            </a:prstGeom>
            <a:noFill/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33" name="Google Shape;33;p21"/>
            <p:cNvGrpSpPr/>
            <p:nvPr/>
          </p:nvGrpSpPr>
          <p:grpSpPr>
            <a:xfrm>
              <a:off x="15162898" y="11947974"/>
              <a:ext cx="7577717" cy="1203141"/>
              <a:chOff x="14738712" y="11842238"/>
              <a:chExt cx="9169038" cy="1455800"/>
            </a:xfrm>
          </p:grpSpPr>
          <p:grpSp>
            <p:nvGrpSpPr>
              <p:cNvPr id="34" name="Google Shape;34;p21"/>
              <p:cNvGrpSpPr/>
              <p:nvPr/>
            </p:nvGrpSpPr>
            <p:grpSpPr>
              <a:xfrm>
                <a:off x="17333753" y="11868909"/>
                <a:ext cx="6573997" cy="1429129"/>
                <a:chOff x="14762003" y="12033561"/>
                <a:chExt cx="6573997" cy="1429129"/>
              </a:xfrm>
            </p:grpSpPr>
            <p:sp>
              <p:nvSpPr>
                <p:cNvPr id="35" name="Google Shape;35;p21"/>
                <p:cNvSpPr txBox="1"/>
                <p:nvPr/>
              </p:nvSpPr>
              <p:spPr>
                <a:xfrm>
                  <a:off x="16196228" y="12122016"/>
                  <a:ext cx="5139772" cy="134067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7F7F7F"/>
                    </a:buClr>
                    <a:buSzPts val="1100"/>
                    <a:buFont typeface="Arial"/>
                    <a:buNone/>
                  </a:pPr>
                  <a:r>
                    <a:rPr lang="en-US" sz="1100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Funded by the European Union. Views and opinions expressed are however those of the author(s) only and do not necessarily reflect those of the European Union or the Erasmus+ National Agency -INDIRE. Neither the European Union nor the granting authority can be held responsible for them. </a:t>
                  </a:r>
                  <a:br>
                    <a:rPr lang="en-US" sz="1100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</a:br>
                  <a:r>
                    <a:rPr lang="en-US" sz="1100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Project No: 2024-1-IT02-KA220-HED-000245540</a:t>
                  </a:r>
                  <a:endParaRPr sz="1100">
                    <a:solidFill>
                      <a:srgbClr val="7F7F7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pic>
              <p:nvPicPr>
                <p:cNvPr id="36" name="Google Shape;36;p21"/>
                <p:cNvPicPr preferRelativeResize="0"/>
                <p:nvPr/>
              </p:nvPicPr>
              <p:blipFill rotWithShape="1">
                <a:blip r:embed="rId2">
                  <a:alphaModFix/>
                </a:blip>
                <a:srcRect/>
                <a:stretch/>
              </p:blipFill>
              <p:spPr>
                <a:xfrm>
                  <a:off x="14762003" y="12033561"/>
                  <a:ext cx="1176314" cy="119182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37" name="Google Shape;37;p21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14738712" y="11842238"/>
                <a:ext cx="1917263" cy="116896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2"/>
          <p:cNvSpPr>
            <a:spLocks noGrp="1"/>
          </p:cNvSpPr>
          <p:nvPr>
            <p:ph type="pic" idx="2"/>
          </p:nvPr>
        </p:nvSpPr>
        <p:spPr>
          <a:xfrm>
            <a:off x="12529253" y="1789611"/>
            <a:ext cx="10136777" cy="10136777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40" name="Google Shape;40;p22"/>
          <p:cNvGrpSpPr/>
          <p:nvPr/>
        </p:nvGrpSpPr>
        <p:grpSpPr>
          <a:xfrm>
            <a:off x="1065898" y="11746988"/>
            <a:ext cx="7577717" cy="1454662"/>
            <a:chOff x="15162898" y="11746988"/>
            <a:chExt cx="7577717" cy="1454662"/>
          </a:xfrm>
        </p:grpSpPr>
        <p:cxnSp>
          <p:nvCxnSpPr>
            <p:cNvPr id="41" name="Google Shape;41;p22"/>
            <p:cNvCxnSpPr/>
            <p:nvPr/>
          </p:nvCxnSpPr>
          <p:spPr>
            <a:xfrm>
              <a:off x="16998875" y="11746988"/>
              <a:ext cx="0" cy="1454662"/>
            </a:xfrm>
            <a:prstGeom prst="straightConnector1">
              <a:avLst/>
            </a:prstGeom>
            <a:noFill/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42" name="Google Shape;42;p22"/>
            <p:cNvGrpSpPr/>
            <p:nvPr/>
          </p:nvGrpSpPr>
          <p:grpSpPr>
            <a:xfrm>
              <a:off x="15162898" y="11947974"/>
              <a:ext cx="7577717" cy="1203141"/>
              <a:chOff x="14738712" y="11842238"/>
              <a:chExt cx="9169038" cy="1455800"/>
            </a:xfrm>
          </p:grpSpPr>
          <p:grpSp>
            <p:nvGrpSpPr>
              <p:cNvPr id="43" name="Google Shape;43;p22"/>
              <p:cNvGrpSpPr/>
              <p:nvPr/>
            </p:nvGrpSpPr>
            <p:grpSpPr>
              <a:xfrm>
                <a:off x="17333753" y="11868909"/>
                <a:ext cx="6573997" cy="1429129"/>
                <a:chOff x="14762003" y="12033561"/>
                <a:chExt cx="6573997" cy="1429129"/>
              </a:xfrm>
            </p:grpSpPr>
            <p:sp>
              <p:nvSpPr>
                <p:cNvPr id="44" name="Google Shape;44;p22"/>
                <p:cNvSpPr txBox="1"/>
                <p:nvPr/>
              </p:nvSpPr>
              <p:spPr>
                <a:xfrm>
                  <a:off x="16196228" y="12122016"/>
                  <a:ext cx="5139772" cy="134067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7F7F7F"/>
                    </a:buClr>
                    <a:buSzPts val="1100"/>
                    <a:buFont typeface="Arial"/>
                    <a:buNone/>
                  </a:pPr>
                  <a:r>
                    <a:rPr lang="en-US" sz="1100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Funded by the European Union. Views and opinions expressed are however those of the author(s) only and do not necessarily reflect those of the European Union or the Erasmus+ National Agency -INDIRE. Neither the European Union nor the granting authority can be held responsible for them. </a:t>
                  </a:r>
                  <a:br>
                    <a:rPr lang="en-US" sz="1100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</a:br>
                  <a:r>
                    <a:rPr lang="en-US" sz="1100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Project No: 2024-1-IT02-KA220-HED-000245540</a:t>
                  </a:r>
                  <a:endParaRPr sz="1100">
                    <a:solidFill>
                      <a:srgbClr val="7F7F7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pic>
              <p:nvPicPr>
                <p:cNvPr id="45" name="Google Shape;45;p22"/>
                <p:cNvPicPr preferRelativeResize="0"/>
                <p:nvPr/>
              </p:nvPicPr>
              <p:blipFill rotWithShape="1">
                <a:blip r:embed="rId2">
                  <a:alphaModFix/>
                </a:blip>
                <a:srcRect/>
                <a:stretch/>
              </p:blipFill>
              <p:spPr>
                <a:xfrm>
                  <a:off x="14762003" y="12033561"/>
                  <a:ext cx="1176314" cy="119182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46" name="Google Shape;46;p22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14738712" y="11842238"/>
                <a:ext cx="1917263" cy="116896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3"/>
          <p:cNvSpPr>
            <a:spLocks noGrp="1"/>
          </p:cNvSpPr>
          <p:nvPr>
            <p:ph type="pic" idx="2"/>
          </p:nvPr>
        </p:nvSpPr>
        <p:spPr>
          <a:xfrm>
            <a:off x="1" y="0"/>
            <a:ext cx="24379237" cy="11049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grpSp>
        <p:nvGrpSpPr>
          <p:cNvPr id="49" name="Google Shape;49;p23"/>
          <p:cNvGrpSpPr/>
          <p:nvPr/>
        </p:nvGrpSpPr>
        <p:grpSpPr>
          <a:xfrm>
            <a:off x="15162898" y="11746988"/>
            <a:ext cx="7577717" cy="1454662"/>
            <a:chOff x="15162898" y="11746988"/>
            <a:chExt cx="7577717" cy="1454662"/>
          </a:xfrm>
        </p:grpSpPr>
        <p:cxnSp>
          <p:nvCxnSpPr>
            <p:cNvPr id="50" name="Google Shape;50;p23"/>
            <p:cNvCxnSpPr/>
            <p:nvPr/>
          </p:nvCxnSpPr>
          <p:spPr>
            <a:xfrm>
              <a:off x="16998875" y="11746988"/>
              <a:ext cx="0" cy="1454662"/>
            </a:xfrm>
            <a:prstGeom prst="straightConnector1">
              <a:avLst/>
            </a:prstGeom>
            <a:noFill/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51" name="Google Shape;51;p23"/>
            <p:cNvGrpSpPr/>
            <p:nvPr/>
          </p:nvGrpSpPr>
          <p:grpSpPr>
            <a:xfrm>
              <a:off x="15162898" y="11947974"/>
              <a:ext cx="7577717" cy="1203141"/>
              <a:chOff x="14738712" y="11842238"/>
              <a:chExt cx="9169038" cy="1455800"/>
            </a:xfrm>
          </p:grpSpPr>
          <p:grpSp>
            <p:nvGrpSpPr>
              <p:cNvPr id="52" name="Google Shape;52;p23"/>
              <p:cNvGrpSpPr/>
              <p:nvPr/>
            </p:nvGrpSpPr>
            <p:grpSpPr>
              <a:xfrm>
                <a:off x="17333753" y="11868909"/>
                <a:ext cx="6573997" cy="1429129"/>
                <a:chOff x="14762003" y="12033561"/>
                <a:chExt cx="6573997" cy="1429129"/>
              </a:xfrm>
            </p:grpSpPr>
            <p:sp>
              <p:nvSpPr>
                <p:cNvPr id="53" name="Google Shape;53;p23"/>
                <p:cNvSpPr txBox="1"/>
                <p:nvPr/>
              </p:nvSpPr>
              <p:spPr>
                <a:xfrm>
                  <a:off x="16196228" y="12122016"/>
                  <a:ext cx="5139772" cy="134067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7F7F7F"/>
                    </a:buClr>
                    <a:buSzPts val="1100"/>
                    <a:buFont typeface="Arial"/>
                    <a:buNone/>
                  </a:pPr>
                  <a:r>
                    <a:rPr lang="en-US" sz="1100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Funded by the European Union. Views and opinions expressed are however those of the author(s) only and do not necessarily reflect those of the European Union or the Erasmus+ National Agency -INDIRE. Neither the European Union nor the granting authority can be held responsible for them. </a:t>
                  </a:r>
                  <a:br>
                    <a:rPr lang="en-US" sz="1100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</a:br>
                  <a:r>
                    <a:rPr lang="en-US" sz="1100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Project No: 2024-1-IT02-KA220-HED-000245540</a:t>
                  </a:r>
                  <a:endParaRPr sz="1100">
                    <a:solidFill>
                      <a:srgbClr val="7F7F7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pic>
              <p:nvPicPr>
                <p:cNvPr id="54" name="Google Shape;54;p23"/>
                <p:cNvPicPr preferRelativeResize="0"/>
                <p:nvPr/>
              </p:nvPicPr>
              <p:blipFill rotWithShape="1">
                <a:blip r:embed="rId2">
                  <a:alphaModFix/>
                </a:blip>
                <a:srcRect/>
                <a:stretch/>
              </p:blipFill>
              <p:spPr>
                <a:xfrm>
                  <a:off x="14762003" y="12033561"/>
                  <a:ext cx="1176314" cy="119182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55" name="Google Shape;55;p23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14738712" y="11842238"/>
                <a:ext cx="1917263" cy="116896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4"/>
          <p:cNvSpPr>
            <a:spLocks noGrp="1"/>
          </p:cNvSpPr>
          <p:nvPr>
            <p:ph type="pic" idx="2"/>
          </p:nvPr>
        </p:nvSpPr>
        <p:spPr>
          <a:xfrm>
            <a:off x="2674144" y="8701"/>
            <a:ext cx="9515475" cy="937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8" name="Google Shape;58;p24"/>
          <p:cNvSpPr>
            <a:spLocks noGrp="1"/>
          </p:cNvSpPr>
          <p:nvPr>
            <p:ph type="pic" idx="3"/>
          </p:nvPr>
        </p:nvSpPr>
        <p:spPr>
          <a:xfrm>
            <a:off x="0" y="4334699"/>
            <a:ext cx="10413517" cy="937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59" name="Google Shape;59;p24"/>
          <p:cNvGrpSpPr/>
          <p:nvPr/>
        </p:nvGrpSpPr>
        <p:grpSpPr>
          <a:xfrm>
            <a:off x="16439248" y="11746988"/>
            <a:ext cx="7577717" cy="1454662"/>
            <a:chOff x="15162898" y="11746988"/>
            <a:chExt cx="7577717" cy="1454662"/>
          </a:xfrm>
        </p:grpSpPr>
        <p:cxnSp>
          <p:nvCxnSpPr>
            <p:cNvPr id="60" name="Google Shape;60;p24"/>
            <p:cNvCxnSpPr/>
            <p:nvPr/>
          </p:nvCxnSpPr>
          <p:spPr>
            <a:xfrm>
              <a:off x="16998875" y="11746988"/>
              <a:ext cx="0" cy="1454662"/>
            </a:xfrm>
            <a:prstGeom prst="straightConnector1">
              <a:avLst/>
            </a:prstGeom>
            <a:noFill/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61" name="Google Shape;61;p24"/>
            <p:cNvGrpSpPr/>
            <p:nvPr/>
          </p:nvGrpSpPr>
          <p:grpSpPr>
            <a:xfrm>
              <a:off x="15162898" y="11947974"/>
              <a:ext cx="7577717" cy="1203141"/>
              <a:chOff x="14738712" y="11842238"/>
              <a:chExt cx="9169038" cy="1455800"/>
            </a:xfrm>
          </p:grpSpPr>
          <p:grpSp>
            <p:nvGrpSpPr>
              <p:cNvPr id="62" name="Google Shape;62;p24"/>
              <p:cNvGrpSpPr/>
              <p:nvPr/>
            </p:nvGrpSpPr>
            <p:grpSpPr>
              <a:xfrm>
                <a:off x="17333753" y="11868909"/>
                <a:ext cx="6573997" cy="1429129"/>
                <a:chOff x="14762003" y="12033561"/>
                <a:chExt cx="6573997" cy="1429129"/>
              </a:xfrm>
            </p:grpSpPr>
            <p:sp>
              <p:nvSpPr>
                <p:cNvPr id="63" name="Google Shape;63;p24"/>
                <p:cNvSpPr txBox="1"/>
                <p:nvPr/>
              </p:nvSpPr>
              <p:spPr>
                <a:xfrm>
                  <a:off x="16196228" y="12122016"/>
                  <a:ext cx="5139772" cy="134067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7F7F7F"/>
                    </a:buClr>
                    <a:buSzPts val="1100"/>
                    <a:buFont typeface="Arial"/>
                    <a:buNone/>
                  </a:pPr>
                  <a:r>
                    <a:rPr lang="en-US" sz="1100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Funded by the European Union. Views and opinions expressed are however those of the author(s) only and do not necessarily reflect those of the European Union or the Erasmus+ National Agency -INDIRE. Neither the European Union nor the granting authority can be held responsible for them. </a:t>
                  </a:r>
                  <a:br>
                    <a:rPr lang="en-US" sz="1100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</a:br>
                  <a:r>
                    <a:rPr lang="en-US" sz="1100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Project No: 2024-1-IT02-KA220-HED-000245540</a:t>
                  </a:r>
                  <a:endParaRPr sz="1100">
                    <a:solidFill>
                      <a:srgbClr val="7F7F7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pic>
              <p:nvPicPr>
                <p:cNvPr id="64" name="Google Shape;64;p24"/>
                <p:cNvPicPr preferRelativeResize="0"/>
                <p:nvPr/>
              </p:nvPicPr>
              <p:blipFill rotWithShape="1">
                <a:blip r:embed="rId2">
                  <a:alphaModFix/>
                </a:blip>
                <a:srcRect/>
                <a:stretch/>
              </p:blipFill>
              <p:spPr>
                <a:xfrm>
                  <a:off x="14762003" y="12033561"/>
                  <a:ext cx="1176314" cy="119182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65" name="Google Shape;65;p24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14738712" y="11842238"/>
                <a:ext cx="1917263" cy="116896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5"/>
          <p:cNvSpPr>
            <a:spLocks noGrp="1"/>
          </p:cNvSpPr>
          <p:nvPr>
            <p:ph type="pic" idx="2"/>
          </p:nvPr>
        </p:nvSpPr>
        <p:spPr>
          <a:xfrm>
            <a:off x="0" y="0"/>
            <a:ext cx="16606684" cy="899651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68" name="Google Shape;68;p25"/>
          <p:cNvGrpSpPr/>
          <p:nvPr/>
        </p:nvGrpSpPr>
        <p:grpSpPr>
          <a:xfrm>
            <a:off x="725625" y="11727938"/>
            <a:ext cx="7577717" cy="1454662"/>
            <a:chOff x="15162898" y="11746988"/>
            <a:chExt cx="7577717" cy="1454662"/>
          </a:xfrm>
        </p:grpSpPr>
        <p:cxnSp>
          <p:nvCxnSpPr>
            <p:cNvPr id="69" name="Google Shape;69;p25"/>
            <p:cNvCxnSpPr/>
            <p:nvPr/>
          </p:nvCxnSpPr>
          <p:spPr>
            <a:xfrm>
              <a:off x="16998875" y="11746988"/>
              <a:ext cx="0" cy="1454662"/>
            </a:xfrm>
            <a:prstGeom prst="straightConnector1">
              <a:avLst/>
            </a:prstGeom>
            <a:noFill/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70" name="Google Shape;70;p25"/>
            <p:cNvGrpSpPr/>
            <p:nvPr/>
          </p:nvGrpSpPr>
          <p:grpSpPr>
            <a:xfrm>
              <a:off x="15162898" y="11947974"/>
              <a:ext cx="7577717" cy="1203141"/>
              <a:chOff x="14738712" y="11842238"/>
              <a:chExt cx="9169038" cy="1455800"/>
            </a:xfrm>
          </p:grpSpPr>
          <p:grpSp>
            <p:nvGrpSpPr>
              <p:cNvPr id="71" name="Google Shape;71;p25"/>
              <p:cNvGrpSpPr/>
              <p:nvPr/>
            </p:nvGrpSpPr>
            <p:grpSpPr>
              <a:xfrm>
                <a:off x="17333753" y="11868909"/>
                <a:ext cx="6573997" cy="1429129"/>
                <a:chOff x="14762003" y="12033561"/>
                <a:chExt cx="6573997" cy="1429129"/>
              </a:xfrm>
            </p:grpSpPr>
            <p:sp>
              <p:nvSpPr>
                <p:cNvPr id="72" name="Google Shape;72;p25"/>
                <p:cNvSpPr txBox="1"/>
                <p:nvPr/>
              </p:nvSpPr>
              <p:spPr>
                <a:xfrm>
                  <a:off x="16196228" y="12122016"/>
                  <a:ext cx="5139772" cy="134067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7F7F7F"/>
                    </a:buClr>
                    <a:buSzPts val="1100"/>
                    <a:buFont typeface="Arial"/>
                    <a:buNone/>
                  </a:pPr>
                  <a:r>
                    <a:rPr lang="en-US" sz="1100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Funded by the European Union. Views and opinions expressed are however those of the author(s) only and do not necessarily reflect those of the European Union or the Erasmus+ National Agency -INDIRE. Neither the European Union nor the granting authority can be held responsible for them. </a:t>
                  </a:r>
                  <a:br>
                    <a:rPr lang="en-US" sz="1100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</a:br>
                  <a:r>
                    <a:rPr lang="en-US" sz="1100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Project No: 2024-1-IT02-KA220-HED-000245540</a:t>
                  </a:r>
                  <a:endParaRPr sz="1100">
                    <a:solidFill>
                      <a:srgbClr val="7F7F7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pic>
              <p:nvPicPr>
                <p:cNvPr id="73" name="Google Shape;73;p25"/>
                <p:cNvPicPr preferRelativeResize="0"/>
                <p:nvPr/>
              </p:nvPicPr>
              <p:blipFill rotWithShape="1">
                <a:blip r:embed="rId2">
                  <a:alphaModFix/>
                </a:blip>
                <a:srcRect/>
                <a:stretch/>
              </p:blipFill>
              <p:spPr>
                <a:xfrm>
                  <a:off x="14762003" y="12033561"/>
                  <a:ext cx="1176314" cy="119182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74" name="Google Shape;74;p25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14738712" y="11842238"/>
                <a:ext cx="1917263" cy="116896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6"/>
          <p:cNvSpPr>
            <a:spLocks noGrp="1"/>
          </p:cNvSpPr>
          <p:nvPr>
            <p:ph type="pic" idx="2"/>
          </p:nvPr>
        </p:nvSpPr>
        <p:spPr>
          <a:xfrm>
            <a:off x="0" y="0"/>
            <a:ext cx="24379238" cy="778714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77" name="Google Shape;77;p26"/>
          <p:cNvGrpSpPr/>
          <p:nvPr/>
        </p:nvGrpSpPr>
        <p:grpSpPr>
          <a:xfrm>
            <a:off x="8400761" y="11746988"/>
            <a:ext cx="7577717" cy="1454662"/>
            <a:chOff x="15162898" y="11746988"/>
            <a:chExt cx="7577717" cy="1454662"/>
          </a:xfrm>
        </p:grpSpPr>
        <p:cxnSp>
          <p:nvCxnSpPr>
            <p:cNvPr id="78" name="Google Shape;78;p26"/>
            <p:cNvCxnSpPr/>
            <p:nvPr/>
          </p:nvCxnSpPr>
          <p:spPr>
            <a:xfrm>
              <a:off x="16998875" y="11746988"/>
              <a:ext cx="0" cy="1454662"/>
            </a:xfrm>
            <a:prstGeom prst="straightConnector1">
              <a:avLst/>
            </a:prstGeom>
            <a:noFill/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79" name="Google Shape;79;p26"/>
            <p:cNvGrpSpPr/>
            <p:nvPr/>
          </p:nvGrpSpPr>
          <p:grpSpPr>
            <a:xfrm>
              <a:off x="15162898" y="11947974"/>
              <a:ext cx="7577717" cy="1203141"/>
              <a:chOff x="14738712" y="11842238"/>
              <a:chExt cx="9169038" cy="1455800"/>
            </a:xfrm>
          </p:grpSpPr>
          <p:grpSp>
            <p:nvGrpSpPr>
              <p:cNvPr id="80" name="Google Shape;80;p26"/>
              <p:cNvGrpSpPr/>
              <p:nvPr/>
            </p:nvGrpSpPr>
            <p:grpSpPr>
              <a:xfrm>
                <a:off x="17333753" y="11868909"/>
                <a:ext cx="6573997" cy="1429129"/>
                <a:chOff x="14762003" y="12033561"/>
                <a:chExt cx="6573997" cy="1429129"/>
              </a:xfrm>
            </p:grpSpPr>
            <p:sp>
              <p:nvSpPr>
                <p:cNvPr id="81" name="Google Shape;81;p26"/>
                <p:cNvSpPr txBox="1"/>
                <p:nvPr/>
              </p:nvSpPr>
              <p:spPr>
                <a:xfrm>
                  <a:off x="16196228" y="12122016"/>
                  <a:ext cx="5139772" cy="134067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7F7F7F"/>
                    </a:buClr>
                    <a:buSzPts val="1100"/>
                    <a:buFont typeface="Arial"/>
                    <a:buNone/>
                  </a:pPr>
                  <a:r>
                    <a:rPr lang="en-US" sz="1100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Funded by the European Union. Views and opinions expressed are however those of the author(s) only and do not necessarily reflect those of the European Union or the Erasmus+ National Agency -INDIRE. Neither the European Union nor the granting authority can be held responsible for them.</a:t>
                  </a:r>
                  <a:br>
                    <a:rPr lang="en-US" sz="1100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</a:br>
                  <a:r>
                    <a:rPr lang="en-US" sz="1100">
                      <a:solidFill>
                        <a:srgbClr val="7F7F7F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Project No: 2024-1-IT02-KA220-HED-000245540</a:t>
                  </a:r>
                  <a:endParaRPr sz="1100">
                    <a:solidFill>
                      <a:srgbClr val="7F7F7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pic>
              <p:nvPicPr>
                <p:cNvPr id="82" name="Google Shape;82;p26"/>
                <p:cNvPicPr preferRelativeResize="0"/>
                <p:nvPr/>
              </p:nvPicPr>
              <p:blipFill rotWithShape="1">
                <a:blip r:embed="rId2">
                  <a:alphaModFix/>
                </a:blip>
                <a:srcRect/>
                <a:stretch/>
              </p:blipFill>
              <p:spPr>
                <a:xfrm>
                  <a:off x="14762003" y="12033561"/>
                  <a:ext cx="1176314" cy="119182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83" name="Google Shape;83;p26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14738712" y="11842238"/>
                <a:ext cx="1917263" cy="116896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7678">
          <p15:clr>
            <a:srgbClr val="F26B43"/>
          </p15:clr>
        </p15:guide>
        <p15:guide id="2" pos="9214">
          <p15:clr>
            <a:srgbClr val="F26B43"/>
          </p15:clr>
        </p15:guide>
        <p15:guide id="3" pos="15356">
          <p15:clr>
            <a:srgbClr val="F26B43"/>
          </p15:clr>
        </p15:guide>
        <p15:guide id="4" pos="8446">
          <p15:clr>
            <a:srgbClr val="F26B43"/>
          </p15:clr>
        </p15:guide>
        <p15:guide id="5" pos="9982">
          <p15:clr>
            <a:srgbClr val="F26B43"/>
          </p15:clr>
        </p15:guide>
        <p15:guide id="6" pos="10750">
          <p15:clr>
            <a:srgbClr val="F26B43"/>
          </p15:clr>
        </p15:guide>
        <p15:guide id="7" orient="horz" pos="4320">
          <p15:clr>
            <a:srgbClr val="F26B43"/>
          </p15:clr>
        </p15:guide>
        <p15:guide id="8" pos="11518">
          <p15:clr>
            <a:srgbClr val="F26B43"/>
          </p15:clr>
        </p15:guide>
        <p15:guide id="9" orient="horz" pos="8640">
          <p15:clr>
            <a:srgbClr val="F26B43"/>
          </p15:clr>
        </p15:guide>
        <p15:guide id="10" pos="12286">
          <p15:clr>
            <a:srgbClr val="F26B43"/>
          </p15:clr>
        </p15:guide>
        <p15:guide id="11" pos="13054">
          <p15:clr>
            <a:srgbClr val="F26B43"/>
          </p15:clr>
        </p15:guide>
        <p15:guide id="12" pos="13822">
          <p15:clr>
            <a:srgbClr val="F26B43"/>
          </p15:clr>
        </p15:guide>
        <p15:guide id="13" pos="14590">
          <p15:clr>
            <a:srgbClr val="F26B43"/>
          </p15:clr>
        </p15:guide>
        <p15:guide id="14" pos="6910">
          <p15:clr>
            <a:srgbClr val="F26B43"/>
          </p15:clr>
        </p15:guide>
        <p15:guide id="15" pos="6142">
          <p15:clr>
            <a:srgbClr val="F26B43"/>
          </p15:clr>
        </p15:guide>
        <p15:guide id="16" pos="5374">
          <p15:clr>
            <a:srgbClr val="F26B43"/>
          </p15:clr>
        </p15:guide>
        <p15:guide id="17" pos="4606">
          <p15:clr>
            <a:srgbClr val="F26B43"/>
          </p15:clr>
        </p15:guide>
        <p15:guide id="18" pos="3838">
          <p15:clr>
            <a:srgbClr val="F26B43"/>
          </p15:clr>
        </p15:guide>
        <p15:guide id="19" pos="3070">
          <p15:clr>
            <a:srgbClr val="F26B43"/>
          </p15:clr>
        </p15:guide>
        <p15:guide id="20" pos="2302">
          <p15:clr>
            <a:srgbClr val="F26B43"/>
          </p15:clr>
        </p15:guide>
        <p15:guide id="21" pos="1534">
          <p15:clr>
            <a:srgbClr val="F26B43"/>
          </p15:clr>
        </p15:guide>
        <p15:guide id="22" pos="766">
          <p15:clr>
            <a:srgbClr val="F26B43"/>
          </p15:clr>
        </p15:guide>
        <p15:guide id="23">
          <p15:clr>
            <a:srgbClr val="F26B43"/>
          </p15:clr>
        </p15:guide>
        <p15:guide id="24" pos="8062">
          <p15:clr>
            <a:srgbClr val="F26B43"/>
          </p15:clr>
        </p15:guide>
        <p15:guide id="25" pos="8830">
          <p15:clr>
            <a:srgbClr val="F26B43"/>
          </p15:clr>
        </p15:guide>
        <p15:guide id="26" pos="9598">
          <p15:clr>
            <a:srgbClr val="F26B43"/>
          </p15:clr>
        </p15:guide>
        <p15:guide id="27" pos="10366">
          <p15:clr>
            <a:srgbClr val="F26B43"/>
          </p15:clr>
        </p15:guide>
        <p15:guide id="28" pos="11134">
          <p15:clr>
            <a:srgbClr val="F26B43"/>
          </p15:clr>
        </p15:guide>
        <p15:guide id="29" pos="11902">
          <p15:clr>
            <a:srgbClr val="F26B43"/>
          </p15:clr>
        </p15:guide>
        <p15:guide id="30" orient="horz" pos="4704">
          <p15:clr>
            <a:srgbClr val="F26B43"/>
          </p15:clr>
        </p15:guide>
        <p15:guide id="31" pos="14974">
          <p15:clr>
            <a:srgbClr val="F26B43"/>
          </p15:clr>
        </p15:guide>
        <p15:guide id="32" orient="horz" pos="5856">
          <p15:clr>
            <a:srgbClr val="F26B43"/>
          </p15:clr>
        </p15:guide>
        <p15:guide id="33" orient="horz" pos="6624">
          <p15:clr>
            <a:srgbClr val="F26B43"/>
          </p15:clr>
        </p15:guide>
        <p15:guide id="34" orient="horz" pos="7392">
          <p15:clr>
            <a:srgbClr val="F26B43"/>
          </p15:clr>
        </p15:guide>
        <p15:guide id="35" orient="horz" pos="8160">
          <p15:clr>
            <a:srgbClr val="F26B43"/>
          </p15:clr>
        </p15:guide>
        <p15:guide id="36" orient="horz" pos="5088">
          <p15:clr>
            <a:srgbClr val="F26B43"/>
          </p15:clr>
        </p15:guide>
        <p15:guide id="37" orient="horz" pos="5472">
          <p15:clr>
            <a:srgbClr val="F26B43"/>
          </p15:clr>
        </p15:guide>
        <p15:guide id="38" orient="horz" pos="6240">
          <p15:clr>
            <a:srgbClr val="F26B43"/>
          </p15:clr>
        </p15:guide>
        <p15:guide id="39" orient="horz" pos="7008">
          <p15:clr>
            <a:srgbClr val="F26B43"/>
          </p15:clr>
        </p15:guide>
        <p15:guide id="40" orient="horz" pos="7776">
          <p15:clr>
            <a:srgbClr val="F26B43"/>
          </p15:clr>
        </p15:guide>
        <p15:guide id="41" pos="7294">
          <p15:clr>
            <a:srgbClr val="F26B43"/>
          </p15:clr>
        </p15:guide>
        <p15:guide id="42" pos="6526">
          <p15:clr>
            <a:srgbClr val="F26B43"/>
          </p15:clr>
        </p15:guide>
        <p15:guide id="43" pos="5758">
          <p15:clr>
            <a:srgbClr val="F26B43"/>
          </p15:clr>
        </p15:guide>
        <p15:guide id="44" pos="4990">
          <p15:clr>
            <a:srgbClr val="F26B43"/>
          </p15:clr>
        </p15:guide>
        <p15:guide id="45" pos="4222">
          <p15:clr>
            <a:srgbClr val="F26B43"/>
          </p15:clr>
        </p15:guide>
        <p15:guide id="46" pos="3454">
          <p15:clr>
            <a:srgbClr val="F26B43"/>
          </p15:clr>
        </p15:guide>
        <p15:guide id="47" pos="2686">
          <p15:clr>
            <a:srgbClr val="F26B43"/>
          </p15:clr>
        </p15:guide>
        <p15:guide id="48" pos="1918">
          <p15:clr>
            <a:srgbClr val="F26B43"/>
          </p15:clr>
        </p15:guide>
        <p15:guide id="49" pos="1150">
          <p15:clr>
            <a:srgbClr val="F26B43"/>
          </p15:clr>
        </p15:guide>
        <p15:guide id="50" pos="382">
          <p15:clr>
            <a:srgbClr val="F26B43"/>
          </p15:clr>
        </p15:guide>
        <p15:guide id="51" orient="horz" pos="3552">
          <p15:clr>
            <a:srgbClr val="F26B43"/>
          </p15:clr>
        </p15:guide>
        <p15:guide id="52" orient="horz" pos="2784">
          <p15:clr>
            <a:srgbClr val="F26B43"/>
          </p15:clr>
        </p15:guide>
        <p15:guide id="53" orient="horz" pos="2016">
          <p15:clr>
            <a:srgbClr val="F26B43"/>
          </p15:clr>
        </p15:guide>
        <p15:guide id="54" orient="horz" pos="1248">
          <p15:clr>
            <a:srgbClr val="F26B43"/>
          </p15:clr>
        </p15:guide>
        <p15:guide id="55" orient="horz" pos="480">
          <p15:clr>
            <a:srgbClr val="F26B43"/>
          </p15:clr>
        </p15:guide>
        <p15:guide id="56" orient="horz" pos="3168">
          <p15:clr>
            <a:srgbClr val="F26B43"/>
          </p15:clr>
        </p15:guide>
        <p15:guide id="57" orient="horz" pos="3936">
          <p15:clr>
            <a:srgbClr val="F26B43"/>
          </p15:clr>
        </p15:guide>
        <p15:guide id="58" orient="horz" pos="2400">
          <p15:clr>
            <a:srgbClr val="F26B43"/>
          </p15:clr>
        </p15:guide>
        <p15:guide id="59" orient="horz" pos="1632">
          <p15:clr>
            <a:srgbClr val="F26B43"/>
          </p15:clr>
        </p15:guide>
        <p15:guide id="60" orient="horz" pos="864">
          <p15:clr>
            <a:srgbClr val="F26B43"/>
          </p15:clr>
        </p15:guide>
        <p15:guide id="61" pos="13438">
          <p15:clr>
            <a:srgbClr val="F26B43"/>
          </p15:clr>
        </p15:guide>
        <p15:guide id="62" pos="12670">
          <p15:clr>
            <a:srgbClr val="F26B43"/>
          </p15:clr>
        </p15:guide>
        <p15:guide id="63" pos="142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7825" b="7824"/>
          <a:stretch/>
        </p:blipFill>
        <p:spPr>
          <a:xfrm>
            <a:off x="0" y="0"/>
            <a:ext cx="2437923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175" name="Google Shape;175;p1"/>
          <p:cNvSpPr/>
          <p:nvPr/>
        </p:nvSpPr>
        <p:spPr>
          <a:xfrm>
            <a:off x="0" y="0"/>
            <a:ext cx="24379238" cy="13716000"/>
          </a:xfrm>
          <a:prstGeom prst="rect">
            <a:avLst/>
          </a:prstGeom>
          <a:gradFill>
            <a:gsLst>
              <a:gs pos="0">
                <a:srgbClr val="33D27E">
                  <a:alpha val="82352"/>
                </a:srgbClr>
              </a:gs>
              <a:gs pos="74000">
                <a:srgbClr val="0C2157">
                  <a:alpha val="91764"/>
                </a:srgbClr>
              </a:gs>
              <a:gs pos="100000">
                <a:srgbClr val="0C2157">
                  <a:alpha val="91764"/>
                </a:srgbClr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6" name="Google Shape;17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99162" y="4721410"/>
            <a:ext cx="17780914" cy="29656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7" name="Google Shape;177;p1"/>
          <p:cNvGrpSpPr/>
          <p:nvPr/>
        </p:nvGrpSpPr>
        <p:grpSpPr>
          <a:xfrm>
            <a:off x="6883923" y="11706517"/>
            <a:ext cx="10611393" cy="830997"/>
            <a:chOff x="7508656" y="11706517"/>
            <a:chExt cx="10611393" cy="830997"/>
          </a:xfrm>
        </p:grpSpPr>
        <p:pic>
          <p:nvPicPr>
            <p:cNvPr id="178" name="Google Shape;178;p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508656" y="11775232"/>
              <a:ext cx="2869975" cy="6021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9" name="Google Shape;179;p1"/>
            <p:cNvSpPr txBox="1"/>
            <p:nvPr/>
          </p:nvSpPr>
          <p:spPr>
            <a:xfrm>
              <a:off x="10686861" y="11706517"/>
              <a:ext cx="743318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Funded by the European Union. Views and opinions expressed are however those of the author(s) only and do not necessarily reflect those of the European Union or the Erasmus+ National Agency -INDIRE. Neither the European Union nor the granting authority can be held responsible for them. </a:t>
              </a:r>
              <a:br>
                <a:rPr lang="en-US" sz="12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2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Project No: 2024-1-IT02-KA220-HED-000245540</a:t>
              </a:r>
              <a:endPara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0" name="Google Shape;180;p1"/>
          <p:cNvSpPr txBox="1"/>
          <p:nvPr/>
        </p:nvSpPr>
        <p:spPr>
          <a:xfrm>
            <a:off x="7657306" y="7000000"/>
            <a:ext cx="9064625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Work-Based Learning Champion</a:t>
            </a:r>
            <a:endParaRPr sz="4400" b="1" i="0" u="none" strike="noStrike" cap="none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1" name="Google Shape;181;p1"/>
          <p:cNvSpPr txBox="1"/>
          <p:nvPr/>
        </p:nvSpPr>
        <p:spPr>
          <a:xfrm>
            <a:off x="7657306" y="8550000"/>
            <a:ext cx="906462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Erasmus+ KA220-HED | Project No: 2024-1-IT02-KA220-HED-000245540</a:t>
            </a:r>
            <a:endParaRPr sz="3200" b="0" i="0" u="none" strike="noStrike" cap="none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9"/>
          <p:cNvSpPr/>
          <p:nvPr/>
        </p:nvSpPr>
        <p:spPr>
          <a:xfrm>
            <a:off x="1" y="8701"/>
            <a:ext cx="2674144" cy="432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9"/>
          <p:cNvSpPr txBox="1"/>
          <p:nvPr/>
        </p:nvSpPr>
        <p:spPr>
          <a:xfrm>
            <a:off x="13201320" y="1573455"/>
            <a:ext cx="9064625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>
                <a:solidFill>
                  <a:srgbClr val="33D27E"/>
                </a:solidFill>
                <a:latin typeface="Poppins"/>
                <a:ea typeface="Poppins"/>
                <a:cs typeface="Poppins"/>
                <a:sym typeface="Poppins"/>
              </a:rPr>
              <a:t>Why WBL Matters: The Evidence</a:t>
            </a:r>
            <a:endParaRPr dirty="0"/>
          </a:p>
        </p:txBody>
      </p:sp>
      <p:sp>
        <p:nvSpPr>
          <p:cNvPr id="385" name="Google Shape;385;p9"/>
          <p:cNvSpPr txBox="1"/>
          <p:nvPr/>
        </p:nvSpPr>
        <p:spPr>
          <a:xfrm>
            <a:off x="13201320" y="996363"/>
            <a:ext cx="332488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THE PROBLEM</a:t>
            </a:r>
            <a:endParaRPr/>
          </a:p>
        </p:txBody>
      </p:sp>
      <p:sp>
        <p:nvSpPr>
          <p:cNvPr id="386" name="Google Shape;386;p9"/>
          <p:cNvSpPr txBox="1"/>
          <p:nvPr/>
        </p:nvSpPr>
        <p:spPr>
          <a:xfrm>
            <a:off x="13201320" y="4075701"/>
            <a:ext cx="9064624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Across Malta, Italy, Portugal and Ireland, our national reports reveal the same pattern: WBL is widely valued but consistently under-delivered. Curricula are misaligned with </a:t>
            </a:r>
            <a:r>
              <a:rPr lang="en-US" sz="2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labour</a:t>
            </a:r>
            <a:r>
              <a:rPr lang="en-US" sz="2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market needs, employer engagement is weak, and digital readiness is a critical gap. </a:t>
            </a:r>
            <a:r>
              <a:rPr lang="en-US" sz="2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We can no longer ignore the numbers.</a:t>
            </a:r>
            <a:endParaRPr b="1" dirty="0"/>
          </a:p>
        </p:txBody>
      </p:sp>
      <p:sp>
        <p:nvSpPr>
          <p:cNvPr id="387" name="Google Shape;387;p9"/>
          <p:cNvSpPr txBox="1"/>
          <p:nvPr/>
        </p:nvSpPr>
        <p:spPr>
          <a:xfrm>
            <a:off x="15496100" y="7224330"/>
            <a:ext cx="518618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33D27E"/>
                </a:solidFill>
                <a:latin typeface="Poppins"/>
                <a:ea typeface="Poppins"/>
                <a:cs typeface="Poppins"/>
                <a:sym typeface="Poppins"/>
              </a:rPr>
              <a:t>EU Graduate Skills Gap</a:t>
            </a:r>
            <a:endParaRPr dirty="0"/>
          </a:p>
        </p:txBody>
      </p:sp>
      <p:sp>
        <p:nvSpPr>
          <p:cNvPr id="388" name="Google Shape;388;p9"/>
          <p:cNvSpPr txBox="1"/>
          <p:nvPr/>
        </p:nvSpPr>
        <p:spPr>
          <a:xfrm>
            <a:off x="15496100" y="7809105"/>
            <a:ext cx="7123268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of EU employers report </a:t>
            </a:r>
            <a:r>
              <a:rPr lang="en-US" sz="2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difficulty finding </a:t>
            </a:r>
            <a:r>
              <a:rPr lang="en-US" sz="2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graduates with </a:t>
            </a:r>
            <a:r>
              <a:rPr lang="en-US" sz="2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right skills </a:t>
            </a:r>
            <a:r>
              <a:rPr lang="en-US" sz="2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(CEDEFOP, 2023)</a:t>
            </a:r>
            <a:endParaRPr dirty="0"/>
          </a:p>
        </p:txBody>
      </p:sp>
      <p:sp>
        <p:nvSpPr>
          <p:cNvPr id="389" name="Google Shape;389;p9"/>
          <p:cNvSpPr txBox="1"/>
          <p:nvPr/>
        </p:nvSpPr>
        <p:spPr>
          <a:xfrm>
            <a:off x="15496100" y="9462433"/>
            <a:ext cx="530164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33D27E"/>
                </a:solidFill>
                <a:latin typeface="Poppins"/>
                <a:ea typeface="Poppins"/>
                <a:cs typeface="Poppins"/>
                <a:sym typeface="Poppins"/>
              </a:rPr>
              <a:t>WBL in Higher Education</a:t>
            </a:r>
            <a:endParaRPr dirty="0"/>
          </a:p>
        </p:txBody>
      </p:sp>
      <p:sp>
        <p:nvSpPr>
          <p:cNvPr id="390" name="Google Shape;390;p9"/>
          <p:cNvSpPr/>
          <p:nvPr/>
        </p:nvSpPr>
        <p:spPr>
          <a:xfrm>
            <a:off x="13201320" y="7041870"/>
            <a:ext cx="1749427" cy="1749427"/>
          </a:xfrm>
          <a:prstGeom prst="donut">
            <a:avLst>
              <a:gd name="adj" fmla="val 7733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9"/>
          <p:cNvSpPr/>
          <p:nvPr/>
        </p:nvSpPr>
        <p:spPr>
          <a:xfrm>
            <a:off x="13257370" y="7097919"/>
            <a:ext cx="1637328" cy="1637328"/>
          </a:xfrm>
          <a:prstGeom prst="arc">
            <a:avLst>
              <a:gd name="adj1" fmla="val 16200000"/>
              <a:gd name="adj2" fmla="val 10792396"/>
            </a:avLst>
          </a:prstGeom>
          <a:noFill/>
          <a:ln w="139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9"/>
          <p:cNvSpPr txBox="1"/>
          <p:nvPr/>
        </p:nvSpPr>
        <p:spPr>
          <a:xfrm>
            <a:off x="13434310" y="7722195"/>
            <a:ext cx="128344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74%</a:t>
            </a:r>
            <a:endParaRPr/>
          </a:p>
        </p:txBody>
      </p:sp>
      <p:sp>
        <p:nvSpPr>
          <p:cNvPr id="393" name="Google Shape;393;p9"/>
          <p:cNvSpPr/>
          <p:nvPr/>
        </p:nvSpPr>
        <p:spPr>
          <a:xfrm>
            <a:off x="13201320" y="9310833"/>
            <a:ext cx="1749427" cy="1749427"/>
          </a:xfrm>
          <a:prstGeom prst="donut">
            <a:avLst>
              <a:gd name="adj" fmla="val 7733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9"/>
          <p:cNvSpPr/>
          <p:nvPr/>
        </p:nvSpPr>
        <p:spPr>
          <a:xfrm>
            <a:off x="13257370" y="9366882"/>
            <a:ext cx="1637328" cy="1637328"/>
          </a:xfrm>
          <a:prstGeom prst="arc">
            <a:avLst>
              <a:gd name="adj1" fmla="val 16200000"/>
              <a:gd name="adj2" fmla="val 14634510"/>
            </a:avLst>
          </a:prstGeom>
          <a:noFill/>
          <a:ln w="139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9"/>
          <p:cNvSpPr txBox="1"/>
          <p:nvPr/>
        </p:nvSpPr>
        <p:spPr>
          <a:xfrm>
            <a:off x="13434310" y="9994757"/>
            <a:ext cx="128344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40%</a:t>
            </a:r>
            <a:endParaRPr/>
          </a:p>
        </p:txBody>
      </p:sp>
      <p:sp>
        <p:nvSpPr>
          <p:cNvPr id="396" name="Google Shape;396;p9"/>
          <p:cNvSpPr txBox="1"/>
          <p:nvPr/>
        </p:nvSpPr>
        <p:spPr>
          <a:xfrm>
            <a:off x="15496100" y="10062195"/>
            <a:ext cx="6769845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of HEI degree </a:t>
            </a:r>
            <a:r>
              <a:rPr lang="en-US" sz="2400" b="1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programmes</a:t>
            </a:r>
            <a:r>
              <a:rPr lang="en-US" sz="2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lack structured WBL</a:t>
            </a:r>
            <a:r>
              <a:rPr lang="en-US" sz="2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(OECD Education at a Glance, 2023)</a:t>
            </a:r>
            <a:endParaRPr dirty="0"/>
          </a:p>
        </p:txBody>
      </p:sp>
      <p:pic>
        <p:nvPicPr>
          <p:cNvPr id="397" name="Google Shape;397;p9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13667" r="13667"/>
          <a:stretch/>
        </p:blipFill>
        <p:spPr>
          <a:xfrm>
            <a:off x="0" y="4334699"/>
            <a:ext cx="10413517" cy="9372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398" name="Google Shape;398;p9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16142" r="16142"/>
          <a:stretch/>
        </p:blipFill>
        <p:spPr>
          <a:xfrm>
            <a:off x="2674144" y="8701"/>
            <a:ext cx="9515475" cy="9372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Google Shape;416;p1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25581" b="36153"/>
          <a:stretch/>
        </p:blipFill>
        <p:spPr>
          <a:xfrm>
            <a:off x="0" y="0"/>
            <a:ext cx="24379238" cy="610146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417" name="Google Shape;417;p11"/>
          <p:cNvSpPr/>
          <p:nvPr/>
        </p:nvSpPr>
        <p:spPr>
          <a:xfrm>
            <a:off x="0" y="0"/>
            <a:ext cx="24379238" cy="6101469"/>
          </a:xfrm>
          <a:prstGeom prst="rect">
            <a:avLst/>
          </a:prstGeom>
          <a:gradFill>
            <a:gsLst>
              <a:gs pos="0">
                <a:srgbClr val="33D27E">
                  <a:alpha val="70980"/>
                </a:srgbClr>
              </a:gs>
              <a:gs pos="19000">
                <a:srgbClr val="33D27E">
                  <a:alpha val="70980"/>
                </a:srgbClr>
              </a:gs>
              <a:gs pos="81000">
                <a:srgbClr val="0C2157">
                  <a:alpha val="76862"/>
                </a:srgbClr>
              </a:gs>
              <a:gs pos="100000">
                <a:srgbClr val="0C2157">
                  <a:alpha val="76862"/>
                </a:srgbClr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1"/>
          <p:cNvSpPr txBox="1"/>
          <p:nvPr/>
        </p:nvSpPr>
        <p:spPr>
          <a:xfrm>
            <a:off x="6667500" y="1658431"/>
            <a:ext cx="1094351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What is Work-Based Learning?</a:t>
            </a:r>
            <a:endParaRPr dirty="0"/>
          </a:p>
        </p:txBody>
      </p:sp>
      <p:sp>
        <p:nvSpPr>
          <p:cNvPr id="419" name="Google Shape;419;p11"/>
          <p:cNvSpPr txBox="1"/>
          <p:nvPr/>
        </p:nvSpPr>
        <p:spPr>
          <a:xfrm>
            <a:off x="10476813" y="1101533"/>
            <a:ext cx="332488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WBL DEFINED</a:t>
            </a:r>
            <a:endParaRPr sz="20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0" name="Google Shape;420;p11"/>
          <p:cNvSpPr/>
          <p:nvPr/>
        </p:nvSpPr>
        <p:spPr>
          <a:xfrm>
            <a:off x="12518528" y="4599379"/>
            <a:ext cx="9745335" cy="2912360"/>
          </a:xfrm>
          <a:prstGeom prst="rect">
            <a:avLst/>
          </a:prstGeom>
          <a:solidFill>
            <a:srgbClr val="33D27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11"/>
          <p:cNvSpPr/>
          <p:nvPr/>
        </p:nvSpPr>
        <p:spPr>
          <a:xfrm>
            <a:off x="2115375" y="4599379"/>
            <a:ext cx="9745335" cy="2912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11"/>
          <p:cNvSpPr txBox="1"/>
          <p:nvPr/>
        </p:nvSpPr>
        <p:spPr>
          <a:xfrm>
            <a:off x="4767135" y="4782117"/>
            <a:ext cx="447506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Real-World Application</a:t>
            </a:r>
            <a:endParaRPr dirty="0"/>
          </a:p>
        </p:txBody>
      </p:sp>
      <p:sp>
        <p:nvSpPr>
          <p:cNvPr id="423" name="Google Shape;423;p11"/>
          <p:cNvSpPr txBox="1"/>
          <p:nvPr/>
        </p:nvSpPr>
        <p:spPr>
          <a:xfrm>
            <a:off x="4767135" y="5754694"/>
            <a:ext cx="6590676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EAEAEA"/>
                </a:solidFill>
                <a:latin typeface="Open Sans"/>
                <a:ea typeface="Open Sans"/>
                <a:cs typeface="Open Sans"/>
                <a:sym typeface="Open Sans"/>
              </a:rPr>
              <a:t>An educational strategy integrating academic learning with authentic workplace experiences, linking theory to practice.</a:t>
            </a:r>
            <a:endParaRPr dirty="0"/>
          </a:p>
        </p:txBody>
      </p:sp>
      <p:sp>
        <p:nvSpPr>
          <p:cNvPr id="424" name="Google Shape;424;p11"/>
          <p:cNvSpPr txBox="1"/>
          <p:nvPr/>
        </p:nvSpPr>
        <p:spPr>
          <a:xfrm>
            <a:off x="15170288" y="4925714"/>
            <a:ext cx="447506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Assessed Learning</a:t>
            </a:r>
            <a:endParaRPr dirty="0"/>
          </a:p>
        </p:txBody>
      </p:sp>
      <p:sp>
        <p:nvSpPr>
          <p:cNvPr id="425" name="Google Shape;425;p11"/>
          <p:cNvSpPr txBox="1"/>
          <p:nvPr/>
        </p:nvSpPr>
        <p:spPr>
          <a:xfrm>
            <a:off x="15170288" y="5451249"/>
            <a:ext cx="6727186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EAEAEA"/>
                </a:solidFill>
                <a:latin typeface="Open Sans"/>
                <a:ea typeface="Open Sans"/>
                <a:cs typeface="Open Sans"/>
                <a:sym typeface="Open Sans"/>
              </a:rPr>
              <a:t>WBL activities are tied to specific learning outcomes and formally assessed — not just work experience.</a:t>
            </a:r>
            <a:endParaRPr dirty="0"/>
          </a:p>
        </p:txBody>
      </p:sp>
      <p:sp>
        <p:nvSpPr>
          <p:cNvPr id="426" name="Google Shape;426;p11"/>
          <p:cNvSpPr/>
          <p:nvPr/>
        </p:nvSpPr>
        <p:spPr>
          <a:xfrm>
            <a:off x="12518528" y="8024826"/>
            <a:ext cx="9745335" cy="2912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2115375" y="8024826"/>
            <a:ext cx="9745335" cy="2912360"/>
          </a:xfrm>
          <a:prstGeom prst="rect">
            <a:avLst/>
          </a:prstGeom>
          <a:solidFill>
            <a:srgbClr val="33D27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11"/>
          <p:cNvSpPr txBox="1"/>
          <p:nvPr/>
        </p:nvSpPr>
        <p:spPr>
          <a:xfrm>
            <a:off x="4767135" y="8086430"/>
            <a:ext cx="447506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Employer Partnership</a:t>
            </a:r>
            <a:endParaRPr dirty="0"/>
          </a:p>
        </p:txBody>
      </p:sp>
      <p:sp>
        <p:nvSpPr>
          <p:cNvPr id="429" name="Google Shape;429;p11"/>
          <p:cNvSpPr txBox="1"/>
          <p:nvPr/>
        </p:nvSpPr>
        <p:spPr>
          <a:xfrm>
            <a:off x="4767135" y="9180141"/>
            <a:ext cx="6205665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EAEAEA"/>
                </a:solidFill>
                <a:latin typeface="Open Sans"/>
                <a:ea typeface="Open Sans"/>
                <a:cs typeface="Open Sans"/>
                <a:sym typeface="Open Sans"/>
              </a:rPr>
              <a:t>Students work with real employers on real tasks, developing industry-relevant competencies.</a:t>
            </a:r>
            <a:endParaRPr dirty="0"/>
          </a:p>
        </p:txBody>
      </p:sp>
      <p:sp>
        <p:nvSpPr>
          <p:cNvPr id="430" name="Google Shape;430;p11"/>
          <p:cNvSpPr txBox="1"/>
          <p:nvPr/>
        </p:nvSpPr>
        <p:spPr>
          <a:xfrm>
            <a:off x="15170288" y="8142466"/>
            <a:ext cx="447506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Structured Outcomes</a:t>
            </a:r>
            <a:endParaRPr dirty="0"/>
          </a:p>
        </p:txBody>
      </p:sp>
      <p:sp>
        <p:nvSpPr>
          <p:cNvPr id="431" name="Google Shape;431;p11"/>
          <p:cNvSpPr txBox="1"/>
          <p:nvPr/>
        </p:nvSpPr>
        <p:spPr>
          <a:xfrm>
            <a:off x="15170288" y="9180141"/>
            <a:ext cx="6727186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EAEAEA"/>
                </a:solidFill>
                <a:latin typeface="Open Sans"/>
                <a:ea typeface="Open Sans"/>
                <a:cs typeface="Open Sans"/>
                <a:sym typeface="Open Sans"/>
              </a:rPr>
              <a:t>Activities are planned, monitored and reflective — from pre-WBL planning through to post-activity assessment.</a:t>
            </a:r>
            <a:endParaRPr dirty="0"/>
          </a:p>
        </p:txBody>
      </p:sp>
      <p:grpSp>
        <p:nvGrpSpPr>
          <p:cNvPr id="432" name="Google Shape;432;p11"/>
          <p:cNvGrpSpPr/>
          <p:nvPr/>
        </p:nvGrpSpPr>
        <p:grpSpPr>
          <a:xfrm>
            <a:off x="13801699" y="5229159"/>
            <a:ext cx="895266" cy="1033000"/>
            <a:chOff x="-2242699" y="5676973"/>
            <a:chExt cx="900172" cy="1038660"/>
          </a:xfrm>
        </p:grpSpPr>
        <p:sp>
          <p:nvSpPr>
            <p:cNvPr id="433" name="Google Shape;433;p11"/>
            <p:cNvSpPr/>
            <p:nvPr/>
          </p:nvSpPr>
          <p:spPr>
            <a:xfrm>
              <a:off x="-2242699" y="5746217"/>
              <a:ext cx="553952" cy="969416"/>
            </a:xfrm>
            <a:custGeom>
              <a:avLst/>
              <a:gdLst/>
              <a:ahLst/>
              <a:cxnLst/>
              <a:rect l="l" t="t" r="r" b="b"/>
              <a:pathLst>
                <a:path w="553952" h="969416" extrusionOk="0">
                  <a:moveTo>
                    <a:pt x="553952" y="623196"/>
                  </a:moveTo>
                  <a:lnTo>
                    <a:pt x="553952" y="843300"/>
                  </a:lnTo>
                  <a:cubicBezTo>
                    <a:pt x="553952" y="912950"/>
                    <a:pt x="497486" y="969416"/>
                    <a:pt x="427836" y="969416"/>
                  </a:cubicBezTo>
                  <a:cubicBezTo>
                    <a:pt x="427822" y="969416"/>
                    <a:pt x="427803" y="969416"/>
                    <a:pt x="427789" y="969416"/>
                  </a:cubicBezTo>
                  <a:lnTo>
                    <a:pt x="126163" y="969416"/>
                  </a:lnTo>
                  <a:cubicBezTo>
                    <a:pt x="56510" y="969444"/>
                    <a:pt x="25" y="912996"/>
                    <a:pt x="0" y="843346"/>
                  </a:cubicBezTo>
                  <a:cubicBezTo>
                    <a:pt x="0" y="843332"/>
                    <a:pt x="0" y="843313"/>
                    <a:pt x="0" y="843300"/>
                  </a:cubicBezTo>
                  <a:lnTo>
                    <a:pt x="0" y="126163"/>
                  </a:lnTo>
                  <a:cubicBezTo>
                    <a:pt x="0" y="56485"/>
                    <a:pt x="56485" y="0"/>
                    <a:pt x="126163" y="0"/>
                  </a:cubicBezTo>
                  <a:lnTo>
                    <a:pt x="207732" y="0"/>
                  </a:lnTo>
                </a:path>
              </a:pathLst>
            </a:custGeom>
            <a:noFill/>
            <a:ln w="582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2242699" y="6507901"/>
              <a:ext cx="553952" cy="46162"/>
            </a:xfrm>
            <a:custGeom>
              <a:avLst/>
              <a:gdLst/>
              <a:ahLst/>
              <a:cxnLst/>
              <a:rect l="l" t="t" r="r" b="b"/>
              <a:pathLst>
                <a:path w="553952" h="46162" extrusionOk="0">
                  <a:moveTo>
                    <a:pt x="0" y="0"/>
                  </a:moveTo>
                  <a:lnTo>
                    <a:pt x="553952" y="0"/>
                  </a:lnTo>
                </a:path>
              </a:pathLst>
            </a:custGeom>
            <a:noFill/>
            <a:ln w="582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896479" y="5676973"/>
              <a:ext cx="553952" cy="553952"/>
            </a:xfrm>
            <a:custGeom>
              <a:avLst/>
              <a:gdLst/>
              <a:ahLst/>
              <a:cxnLst/>
              <a:rect l="l" t="t" r="r" b="b"/>
              <a:pathLst>
                <a:path w="553952" h="553952" extrusionOk="0">
                  <a:moveTo>
                    <a:pt x="484708" y="0"/>
                  </a:moveTo>
                  <a:cubicBezTo>
                    <a:pt x="522950" y="0"/>
                    <a:pt x="553952" y="31002"/>
                    <a:pt x="553952" y="69244"/>
                  </a:cubicBezTo>
                  <a:lnTo>
                    <a:pt x="553952" y="484708"/>
                  </a:lnTo>
                  <a:cubicBezTo>
                    <a:pt x="553952" y="522950"/>
                    <a:pt x="522950" y="553952"/>
                    <a:pt x="484708" y="553952"/>
                  </a:cubicBezTo>
                  <a:lnTo>
                    <a:pt x="69244" y="553952"/>
                  </a:lnTo>
                  <a:cubicBezTo>
                    <a:pt x="31002" y="553952"/>
                    <a:pt x="0" y="522950"/>
                    <a:pt x="0" y="484708"/>
                  </a:cubicBezTo>
                  <a:lnTo>
                    <a:pt x="0" y="69244"/>
                  </a:lnTo>
                  <a:cubicBezTo>
                    <a:pt x="0" y="31002"/>
                    <a:pt x="31002" y="0"/>
                    <a:pt x="69244" y="0"/>
                  </a:cubicBezTo>
                  <a:close/>
                </a:path>
              </a:pathLst>
            </a:custGeom>
            <a:noFill/>
            <a:ln w="582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757991" y="5815461"/>
              <a:ext cx="276976" cy="46162"/>
            </a:xfrm>
            <a:custGeom>
              <a:avLst/>
              <a:gdLst/>
              <a:ahLst/>
              <a:cxnLst/>
              <a:rect l="l" t="t" r="r" b="b"/>
              <a:pathLst>
                <a:path w="276976" h="46162" extrusionOk="0">
                  <a:moveTo>
                    <a:pt x="0" y="0"/>
                  </a:moveTo>
                  <a:lnTo>
                    <a:pt x="276976" y="0"/>
                  </a:lnTo>
                </a:path>
              </a:pathLst>
            </a:custGeom>
            <a:noFill/>
            <a:ln w="582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757991" y="5953949"/>
              <a:ext cx="276976" cy="46162"/>
            </a:xfrm>
            <a:custGeom>
              <a:avLst/>
              <a:gdLst/>
              <a:ahLst/>
              <a:cxnLst/>
              <a:rect l="l" t="t" r="r" b="b"/>
              <a:pathLst>
                <a:path w="276976" h="46162" extrusionOk="0">
                  <a:moveTo>
                    <a:pt x="0" y="0"/>
                  </a:moveTo>
                  <a:lnTo>
                    <a:pt x="276976" y="0"/>
                  </a:lnTo>
                </a:path>
              </a:pathLst>
            </a:custGeom>
            <a:noFill/>
            <a:ln w="582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757991" y="6092437"/>
              <a:ext cx="103866" cy="46162"/>
            </a:xfrm>
            <a:custGeom>
              <a:avLst/>
              <a:gdLst/>
              <a:ahLst/>
              <a:cxnLst/>
              <a:rect l="l" t="t" r="r" b="b"/>
              <a:pathLst>
                <a:path w="103866" h="46162" extrusionOk="0">
                  <a:moveTo>
                    <a:pt x="0" y="0"/>
                  </a:moveTo>
                  <a:lnTo>
                    <a:pt x="103866" y="0"/>
                  </a:lnTo>
                </a:path>
              </a:pathLst>
            </a:custGeom>
            <a:noFill/>
            <a:ln w="582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9" name="Google Shape;439;p11"/>
          <p:cNvGrpSpPr/>
          <p:nvPr/>
        </p:nvGrpSpPr>
        <p:grpSpPr>
          <a:xfrm>
            <a:off x="3311695" y="8654606"/>
            <a:ext cx="1038660" cy="1038703"/>
            <a:chOff x="-2311943" y="8274526"/>
            <a:chExt cx="1038660" cy="1038703"/>
          </a:xfrm>
        </p:grpSpPr>
        <p:sp>
          <p:nvSpPr>
            <p:cNvPr id="440" name="Google Shape;440;p11"/>
            <p:cNvSpPr/>
            <p:nvPr/>
          </p:nvSpPr>
          <p:spPr>
            <a:xfrm>
              <a:off x="-2000376" y="8274526"/>
              <a:ext cx="415528" cy="415678"/>
            </a:xfrm>
            <a:custGeom>
              <a:avLst/>
              <a:gdLst/>
              <a:ahLst/>
              <a:cxnLst/>
              <a:rect l="l" t="t" r="r" b="b"/>
              <a:pathLst>
                <a:path w="415528" h="415678" extrusionOk="0">
                  <a:moveTo>
                    <a:pt x="232276" y="15091"/>
                  </a:moveTo>
                  <a:lnTo>
                    <a:pt x="289887" y="128513"/>
                  </a:lnTo>
                  <a:lnTo>
                    <a:pt x="388075" y="128513"/>
                  </a:lnTo>
                  <a:cubicBezTo>
                    <a:pt x="402935" y="128215"/>
                    <a:pt x="415224" y="140020"/>
                    <a:pt x="415524" y="154880"/>
                  </a:cubicBezTo>
                  <a:cubicBezTo>
                    <a:pt x="415671" y="162315"/>
                    <a:pt x="412740" y="169480"/>
                    <a:pt x="407418" y="174675"/>
                  </a:cubicBezTo>
                  <a:lnTo>
                    <a:pt x="317262" y="263262"/>
                  </a:lnTo>
                  <a:lnTo>
                    <a:pt x="367210" y="377976"/>
                  </a:lnTo>
                  <a:cubicBezTo>
                    <a:pt x="373012" y="391825"/>
                    <a:pt x="366490" y="407758"/>
                    <a:pt x="352641" y="413562"/>
                  </a:cubicBezTo>
                  <a:cubicBezTo>
                    <a:pt x="344789" y="416853"/>
                    <a:pt x="335842" y="416274"/>
                    <a:pt x="328479" y="411998"/>
                  </a:cubicBezTo>
                  <a:lnTo>
                    <a:pt x="207764" y="343954"/>
                  </a:lnTo>
                  <a:lnTo>
                    <a:pt x="87049" y="411998"/>
                  </a:lnTo>
                  <a:cubicBezTo>
                    <a:pt x="74063" y="419538"/>
                    <a:pt x="57423" y="415124"/>
                    <a:pt x="49882" y="402138"/>
                  </a:cubicBezTo>
                  <a:cubicBezTo>
                    <a:pt x="45606" y="394773"/>
                    <a:pt x="45027" y="385830"/>
                    <a:pt x="48318" y="377976"/>
                  </a:cubicBezTo>
                  <a:lnTo>
                    <a:pt x="98266" y="263262"/>
                  </a:lnTo>
                  <a:lnTo>
                    <a:pt x="8110" y="174537"/>
                  </a:lnTo>
                  <a:cubicBezTo>
                    <a:pt x="-2524" y="164153"/>
                    <a:pt x="-2727" y="147114"/>
                    <a:pt x="7658" y="136479"/>
                  </a:cubicBezTo>
                  <a:cubicBezTo>
                    <a:pt x="12853" y="131159"/>
                    <a:pt x="20018" y="128225"/>
                    <a:pt x="27453" y="128374"/>
                  </a:cubicBezTo>
                  <a:lnTo>
                    <a:pt x="125641" y="128374"/>
                  </a:lnTo>
                  <a:lnTo>
                    <a:pt x="183298" y="15091"/>
                  </a:lnTo>
                  <a:cubicBezTo>
                    <a:pt x="190111" y="1566"/>
                    <a:pt x="206596" y="-3875"/>
                    <a:pt x="220122" y="2937"/>
                  </a:cubicBezTo>
                  <a:cubicBezTo>
                    <a:pt x="225370" y="5581"/>
                    <a:pt x="229631" y="9842"/>
                    <a:pt x="232276" y="15091"/>
                  </a:cubicBezTo>
                  <a:close/>
                </a:path>
              </a:pathLst>
            </a:custGeom>
            <a:noFill/>
            <a:ln w="582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-2311943" y="8530771"/>
              <a:ext cx="1038660" cy="436237"/>
            </a:xfrm>
            <a:custGeom>
              <a:avLst/>
              <a:gdLst/>
              <a:ahLst/>
              <a:cxnLst/>
              <a:rect l="l" t="t" r="r" b="b"/>
              <a:pathLst>
                <a:path w="1038660" h="436237" extrusionOk="0">
                  <a:moveTo>
                    <a:pt x="173110" y="0"/>
                  </a:moveTo>
                  <a:cubicBezTo>
                    <a:pt x="109623" y="17254"/>
                    <a:pt x="50586" y="47953"/>
                    <a:pt x="0" y="90017"/>
                  </a:cubicBezTo>
                  <a:lnTo>
                    <a:pt x="0" y="436237"/>
                  </a:lnTo>
                  <a:cubicBezTo>
                    <a:pt x="0" y="436237"/>
                    <a:pt x="138488" y="297749"/>
                    <a:pt x="519330" y="297749"/>
                  </a:cubicBezTo>
                  <a:cubicBezTo>
                    <a:pt x="900172" y="297749"/>
                    <a:pt x="1038660" y="436237"/>
                    <a:pt x="1038660" y="436237"/>
                  </a:cubicBezTo>
                  <a:lnTo>
                    <a:pt x="1038660" y="90017"/>
                  </a:lnTo>
                  <a:cubicBezTo>
                    <a:pt x="988075" y="47950"/>
                    <a:pt x="929038" y="17250"/>
                    <a:pt x="865550" y="0"/>
                  </a:cubicBezTo>
                </a:path>
              </a:pathLst>
            </a:custGeom>
            <a:noFill/>
            <a:ln w="582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11"/>
            <p:cNvSpPr/>
            <p:nvPr/>
          </p:nvSpPr>
          <p:spPr>
            <a:xfrm>
              <a:off x="-2311943" y="8967009"/>
              <a:ext cx="346220" cy="346220"/>
            </a:xfrm>
            <a:custGeom>
              <a:avLst/>
              <a:gdLst/>
              <a:ahLst/>
              <a:cxnLst/>
              <a:rect l="l" t="t" r="r" b="b"/>
              <a:pathLst>
                <a:path w="346220" h="346220" extrusionOk="0">
                  <a:moveTo>
                    <a:pt x="346220" y="0"/>
                  </a:moveTo>
                  <a:cubicBezTo>
                    <a:pt x="346220" y="311598"/>
                    <a:pt x="138488" y="346220"/>
                    <a:pt x="138488" y="346220"/>
                  </a:cubicBezTo>
                  <a:lnTo>
                    <a:pt x="138488" y="276976"/>
                  </a:lnTo>
                  <a:cubicBezTo>
                    <a:pt x="138488" y="238735"/>
                    <a:pt x="107487" y="207732"/>
                    <a:pt x="69244" y="207732"/>
                  </a:cubicBezTo>
                  <a:lnTo>
                    <a:pt x="0" y="207732"/>
                  </a:lnTo>
                  <a:cubicBezTo>
                    <a:pt x="59684" y="187153"/>
                    <a:pt x="100820" y="132302"/>
                    <a:pt x="103866" y="69244"/>
                  </a:cubicBezTo>
                </a:path>
              </a:pathLst>
            </a:custGeom>
            <a:noFill/>
            <a:ln w="582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-1619503" y="8967009"/>
              <a:ext cx="346220" cy="346220"/>
            </a:xfrm>
            <a:custGeom>
              <a:avLst/>
              <a:gdLst/>
              <a:ahLst/>
              <a:cxnLst/>
              <a:rect l="l" t="t" r="r" b="b"/>
              <a:pathLst>
                <a:path w="346220" h="346220" extrusionOk="0">
                  <a:moveTo>
                    <a:pt x="0" y="0"/>
                  </a:moveTo>
                  <a:cubicBezTo>
                    <a:pt x="0" y="311598"/>
                    <a:pt x="207732" y="346220"/>
                    <a:pt x="207732" y="346220"/>
                  </a:cubicBezTo>
                  <a:lnTo>
                    <a:pt x="207732" y="276976"/>
                  </a:lnTo>
                  <a:cubicBezTo>
                    <a:pt x="207732" y="238735"/>
                    <a:pt x="238735" y="207732"/>
                    <a:pt x="276976" y="207732"/>
                  </a:cubicBezTo>
                  <a:lnTo>
                    <a:pt x="346220" y="207732"/>
                  </a:lnTo>
                  <a:cubicBezTo>
                    <a:pt x="286536" y="187153"/>
                    <a:pt x="245401" y="132302"/>
                    <a:pt x="242354" y="69244"/>
                  </a:cubicBezTo>
                </a:path>
              </a:pathLst>
            </a:custGeom>
            <a:noFill/>
            <a:ln w="582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4" name="Google Shape;444;p11"/>
          <p:cNvGrpSpPr/>
          <p:nvPr/>
        </p:nvGrpSpPr>
        <p:grpSpPr>
          <a:xfrm>
            <a:off x="3346317" y="5295573"/>
            <a:ext cx="969416" cy="900172"/>
            <a:chOff x="4311675" y="6200688"/>
            <a:chExt cx="969416" cy="900172"/>
          </a:xfrm>
        </p:grpSpPr>
        <p:sp>
          <p:nvSpPr>
            <p:cNvPr id="445" name="Google Shape;445;p11"/>
            <p:cNvSpPr/>
            <p:nvPr/>
          </p:nvSpPr>
          <p:spPr>
            <a:xfrm>
              <a:off x="4311675" y="6408420"/>
              <a:ext cx="484708" cy="46162"/>
            </a:xfrm>
            <a:custGeom>
              <a:avLst/>
              <a:gdLst/>
              <a:ahLst/>
              <a:cxnLst/>
              <a:rect l="l" t="t" r="r" b="b"/>
              <a:pathLst>
                <a:path w="484708" h="46162" extrusionOk="0">
                  <a:moveTo>
                    <a:pt x="0" y="0"/>
                  </a:moveTo>
                  <a:lnTo>
                    <a:pt x="484708" y="0"/>
                  </a:lnTo>
                </a:path>
              </a:pathLst>
            </a:custGeom>
            <a:noFill/>
            <a:ln w="582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4588651" y="6200688"/>
              <a:ext cx="46162" cy="207732"/>
            </a:xfrm>
            <a:custGeom>
              <a:avLst/>
              <a:gdLst/>
              <a:ahLst/>
              <a:cxnLst/>
              <a:rect l="l" t="t" r="r" b="b"/>
              <a:pathLst>
                <a:path w="46162" h="207732" extrusionOk="0">
                  <a:moveTo>
                    <a:pt x="0" y="0"/>
                  </a:moveTo>
                  <a:lnTo>
                    <a:pt x="0" y="207732"/>
                  </a:lnTo>
                </a:path>
              </a:pathLst>
            </a:custGeom>
            <a:noFill/>
            <a:ln w="582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1"/>
            <p:cNvSpPr/>
            <p:nvPr/>
          </p:nvSpPr>
          <p:spPr>
            <a:xfrm>
              <a:off x="4311675" y="6200688"/>
              <a:ext cx="969416" cy="900172"/>
            </a:xfrm>
            <a:custGeom>
              <a:avLst/>
              <a:gdLst/>
              <a:ahLst/>
              <a:cxnLst/>
              <a:rect l="l" t="t" r="r" b="b"/>
              <a:pathLst>
                <a:path w="969416" h="900172" extrusionOk="0">
                  <a:moveTo>
                    <a:pt x="484708" y="484708"/>
                  </a:moveTo>
                  <a:lnTo>
                    <a:pt x="484708" y="0"/>
                  </a:lnTo>
                  <a:lnTo>
                    <a:pt x="69244" y="0"/>
                  </a:lnTo>
                  <a:cubicBezTo>
                    <a:pt x="31001" y="0"/>
                    <a:pt x="0" y="31001"/>
                    <a:pt x="0" y="69244"/>
                  </a:cubicBezTo>
                  <a:lnTo>
                    <a:pt x="0" y="830928"/>
                  </a:lnTo>
                  <a:cubicBezTo>
                    <a:pt x="0" y="869169"/>
                    <a:pt x="31001" y="900172"/>
                    <a:pt x="69244" y="900172"/>
                  </a:cubicBezTo>
                  <a:lnTo>
                    <a:pt x="900172" y="900172"/>
                  </a:lnTo>
                  <a:cubicBezTo>
                    <a:pt x="938413" y="900172"/>
                    <a:pt x="969416" y="869169"/>
                    <a:pt x="969416" y="830928"/>
                  </a:cubicBezTo>
                  <a:lnTo>
                    <a:pt x="969416" y="484708"/>
                  </a:lnTo>
                  <a:close/>
                </a:path>
              </a:pathLst>
            </a:custGeom>
            <a:noFill/>
            <a:ln w="582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11"/>
            <p:cNvSpPr/>
            <p:nvPr/>
          </p:nvSpPr>
          <p:spPr>
            <a:xfrm>
              <a:off x="4796383" y="6339176"/>
              <a:ext cx="484708" cy="46162"/>
            </a:xfrm>
            <a:custGeom>
              <a:avLst/>
              <a:gdLst/>
              <a:ahLst/>
              <a:cxnLst/>
              <a:rect l="l" t="t" r="r" b="b"/>
              <a:pathLst>
                <a:path w="484708" h="46162" extrusionOk="0">
                  <a:moveTo>
                    <a:pt x="0" y="0"/>
                  </a:moveTo>
                  <a:lnTo>
                    <a:pt x="484708" y="0"/>
                  </a:lnTo>
                </a:path>
              </a:pathLst>
            </a:custGeom>
            <a:noFill/>
            <a:ln w="582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4796383" y="6512286"/>
              <a:ext cx="484708" cy="46162"/>
            </a:xfrm>
            <a:custGeom>
              <a:avLst/>
              <a:gdLst/>
              <a:ahLst/>
              <a:cxnLst/>
              <a:rect l="l" t="t" r="r" b="b"/>
              <a:pathLst>
                <a:path w="484708" h="46162" extrusionOk="0">
                  <a:moveTo>
                    <a:pt x="0" y="0"/>
                  </a:moveTo>
                  <a:lnTo>
                    <a:pt x="484708" y="0"/>
                  </a:lnTo>
                </a:path>
              </a:pathLst>
            </a:custGeom>
            <a:noFill/>
            <a:ln w="582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4969493" y="6200688"/>
              <a:ext cx="46162" cy="484708"/>
            </a:xfrm>
            <a:custGeom>
              <a:avLst/>
              <a:gdLst/>
              <a:ahLst/>
              <a:cxnLst/>
              <a:rect l="l" t="t" r="r" b="b"/>
              <a:pathLst>
                <a:path w="46162" h="484708" extrusionOk="0">
                  <a:moveTo>
                    <a:pt x="0" y="0"/>
                  </a:moveTo>
                  <a:lnTo>
                    <a:pt x="0" y="484708"/>
                  </a:lnTo>
                </a:path>
              </a:pathLst>
            </a:custGeom>
            <a:noFill/>
            <a:ln w="582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5177225" y="6200688"/>
              <a:ext cx="46162" cy="484708"/>
            </a:xfrm>
            <a:custGeom>
              <a:avLst/>
              <a:gdLst/>
              <a:ahLst/>
              <a:cxnLst/>
              <a:rect l="l" t="t" r="r" b="b"/>
              <a:pathLst>
                <a:path w="46162" h="484708" extrusionOk="0">
                  <a:moveTo>
                    <a:pt x="0" y="0"/>
                  </a:moveTo>
                  <a:lnTo>
                    <a:pt x="0" y="484708"/>
                  </a:lnTo>
                </a:path>
              </a:pathLst>
            </a:custGeom>
            <a:noFill/>
            <a:ln w="5827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2" name="Google Shape;452;p11"/>
          <p:cNvGrpSpPr/>
          <p:nvPr/>
        </p:nvGrpSpPr>
        <p:grpSpPr>
          <a:xfrm>
            <a:off x="13849650" y="8654604"/>
            <a:ext cx="799365" cy="805660"/>
            <a:chOff x="12705690" y="10003249"/>
            <a:chExt cx="879330" cy="879330"/>
          </a:xfrm>
        </p:grpSpPr>
        <p:sp>
          <p:nvSpPr>
            <p:cNvPr id="453" name="Google Shape;453;p11"/>
            <p:cNvSpPr/>
            <p:nvPr/>
          </p:nvSpPr>
          <p:spPr>
            <a:xfrm>
              <a:off x="12705690" y="10003249"/>
              <a:ext cx="879330" cy="879330"/>
            </a:xfrm>
            <a:custGeom>
              <a:avLst/>
              <a:gdLst/>
              <a:ahLst/>
              <a:cxnLst/>
              <a:rect l="l" t="t" r="r" b="b"/>
              <a:pathLst>
                <a:path w="879330" h="879330" extrusionOk="0">
                  <a:moveTo>
                    <a:pt x="503329" y="879331"/>
                  </a:moveTo>
                  <a:lnTo>
                    <a:pt x="58622" y="879331"/>
                  </a:lnTo>
                  <a:cubicBezTo>
                    <a:pt x="26246" y="879331"/>
                    <a:pt x="0" y="853084"/>
                    <a:pt x="0" y="820709"/>
                  </a:cubicBezTo>
                  <a:lnTo>
                    <a:pt x="0" y="58622"/>
                  </a:lnTo>
                  <a:cubicBezTo>
                    <a:pt x="0" y="26246"/>
                    <a:pt x="26246" y="0"/>
                    <a:pt x="58622" y="0"/>
                  </a:cubicBezTo>
                  <a:lnTo>
                    <a:pt x="820709" y="0"/>
                  </a:lnTo>
                  <a:cubicBezTo>
                    <a:pt x="853084" y="0"/>
                    <a:pt x="879331" y="26246"/>
                    <a:pt x="879331" y="58622"/>
                  </a:cubicBezTo>
                  <a:lnTo>
                    <a:pt x="879331" y="503329"/>
                  </a:lnTo>
                  <a:cubicBezTo>
                    <a:pt x="879327" y="518864"/>
                    <a:pt x="873156" y="533766"/>
                    <a:pt x="862174" y="544755"/>
                  </a:cubicBezTo>
                  <a:lnTo>
                    <a:pt x="544755" y="862174"/>
                  </a:lnTo>
                  <a:cubicBezTo>
                    <a:pt x="533766" y="873156"/>
                    <a:pt x="518864" y="879327"/>
                    <a:pt x="503329" y="879331"/>
                  </a:cubicBezTo>
                  <a:close/>
                </a:path>
              </a:pathLst>
            </a:custGeom>
            <a:noFill/>
            <a:ln w="583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13233288" y="10530849"/>
              <a:ext cx="346456" cy="346456"/>
            </a:xfrm>
            <a:custGeom>
              <a:avLst/>
              <a:gdLst/>
              <a:ahLst/>
              <a:cxnLst/>
              <a:rect l="l" t="t" r="r" b="b"/>
              <a:pathLst>
                <a:path w="346456" h="346456" extrusionOk="0">
                  <a:moveTo>
                    <a:pt x="0" y="346456"/>
                  </a:moveTo>
                  <a:lnTo>
                    <a:pt x="0" y="58622"/>
                  </a:lnTo>
                  <a:cubicBezTo>
                    <a:pt x="0" y="26247"/>
                    <a:pt x="26247" y="0"/>
                    <a:pt x="58622" y="0"/>
                  </a:cubicBezTo>
                  <a:lnTo>
                    <a:pt x="346456" y="0"/>
                  </a:lnTo>
                </a:path>
              </a:pathLst>
            </a:custGeom>
            <a:noFill/>
            <a:ln w="583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12940178" y="10237739"/>
              <a:ext cx="468976" cy="39081"/>
            </a:xfrm>
            <a:custGeom>
              <a:avLst/>
              <a:gdLst/>
              <a:ahLst/>
              <a:cxnLst/>
              <a:rect l="l" t="t" r="r" b="b"/>
              <a:pathLst>
                <a:path w="468976" h="39081" extrusionOk="0">
                  <a:moveTo>
                    <a:pt x="0" y="0"/>
                  </a:moveTo>
                  <a:lnTo>
                    <a:pt x="468977" y="0"/>
                  </a:lnTo>
                </a:path>
              </a:pathLst>
            </a:custGeom>
            <a:noFill/>
            <a:ln w="583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12940178" y="10413605"/>
              <a:ext cx="205177" cy="39081"/>
            </a:xfrm>
            <a:custGeom>
              <a:avLst/>
              <a:gdLst/>
              <a:ahLst/>
              <a:cxnLst/>
              <a:rect l="l" t="t" r="r" b="b"/>
              <a:pathLst>
                <a:path w="205177" h="39081" extrusionOk="0">
                  <a:moveTo>
                    <a:pt x="0" y="0"/>
                  </a:moveTo>
                  <a:lnTo>
                    <a:pt x="205177" y="0"/>
                  </a:lnTo>
                </a:path>
              </a:pathLst>
            </a:custGeom>
            <a:noFill/>
            <a:ln w="583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2034" r="22035"/>
          <a:stretch/>
        </p:blipFill>
        <p:spPr>
          <a:xfrm>
            <a:off x="-1" y="0"/>
            <a:ext cx="115021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355" name="Google Shape;355;p6"/>
          <p:cNvSpPr/>
          <p:nvPr/>
        </p:nvSpPr>
        <p:spPr>
          <a:xfrm>
            <a:off x="8331200" y="787400"/>
            <a:ext cx="2641600" cy="2641600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723900" dist="38100" dir="2700000" sx="120000" sy="120000" algn="tl" rotWithShape="0">
              <a:srgbClr val="0C2157">
                <a:alpha val="862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6"/>
          <p:cNvSpPr txBox="1"/>
          <p:nvPr/>
        </p:nvSpPr>
        <p:spPr>
          <a:xfrm>
            <a:off x="13081000" y="2676509"/>
            <a:ext cx="927025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>
                <a:solidFill>
                  <a:srgbClr val="33D27E"/>
                </a:solidFill>
                <a:latin typeface="Poppins"/>
                <a:ea typeface="Poppins"/>
                <a:cs typeface="Poppins"/>
                <a:sym typeface="Poppins"/>
              </a:rPr>
              <a:t>Introducing wblchampion</a:t>
            </a:r>
            <a:endParaRPr/>
          </a:p>
        </p:txBody>
      </p:sp>
      <p:sp>
        <p:nvSpPr>
          <p:cNvPr id="357" name="Google Shape;357;p6"/>
          <p:cNvSpPr txBox="1"/>
          <p:nvPr/>
        </p:nvSpPr>
        <p:spPr>
          <a:xfrm>
            <a:off x="13081000" y="2099417"/>
            <a:ext cx="332488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ERASMUS+ KA220-HED</a:t>
            </a:r>
            <a:endParaRPr sz="2000" b="1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8" name="Google Shape;358;p6"/>
          <p:cNvSpPr txBox="1"/>
          <p:nvPr/>
        </p:nvSpPr>
        <p:spPr>
          <a:xfrm>
            <a:off x="13081000" y="5475735"/>
            <a:ext cx="9270250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WBL Champion is a 2-year Erasmus+ Cooperation Partnership (2024-2026) uniting four </a:t>
            </a:r>
            <a:r>
              <a:rPr lang="en-US" sz="2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organisations</a:t>
            </a:r>
            <a:r>
              <a:rPr lang="en-US" sz="2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across Malta, Italy, Portugal and Ireland. Our mission: equip Higher Education Institutions with the tools, training and frameworks to embed Work-Based Learning at scale. We are building free, open resources so </a:t>
            </a:r>
            <a:r>
              <a:rPr lang="en-US" sz="2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any institution across Europe can implement WBL with confidence</a:t>
            </a:r>
            <a:r>
              <a:rPr lang="en-US" sz="2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Coordinator: </a:t>
            </a:r>
            <a:r>
              <a:rPr lang="en-US" sz="2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VITECO SRL </a:t>
            </a:r>
            <a:r>
              <a:rPr lang="en-US" sz="2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(Italy) | Partners: </a:t>
            </a:r>
            <a:r>
              <a:rPr lang="en-US" sz="2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INOVA+ </a:t>
            </a:r>
            <a:r>
              <a:rPr lang="en-US" sz="2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(Portugal), </a:t>
            </a:r>
            <a:r>
              <a:rPr lang="en-US" sz="2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Knights College </a:t>
            </a:r>
            <a:r>
              <a:rPr lang="en-US" sz="2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(Malta), </a:t>
            </a:r>
            <a:r>
              <a:rPr lang="en-US" sz="2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TU Dublin </a:t>
            </a:r>
            <a:r>
              <a:rPr lang="en-US" sz="2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(Ireland) |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Co-funded by the European Union</a:t>
            </a:r>
            <a:endParaRPr dirty="0"/>
          </a:p>
        </p:txBody>
      </p:sp>
      <p:pic>
        <p:nvPicPr>
          <p:cNvPr id="359" name="Google Shape;359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42575" y="1451950"/>
            <a:ext cx="2018849" cy="16950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/>
        </p:nvSpPr>
        <p:spPr>
          <a:xfrm>
            <a:off x="0" y="0"/>
            <a:ext cx="24379225" cy="13716000"/>
          </a:xfrm>
          <a:prstGeom prst="rect">
            <a:avLst/>
          </a:prstGeom>
          <a:solidFill>
            <a:srgbClr val="2DCFC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" name="label_partners"/>
          <p:cNvSpPr txBox="1"/>
          <p:nvPr/>
        </p:nvSpPr>
        <p:spPr>
          <a:xfrm>
            <a:off x="19379225" y="304800"/>
            <a:ext cx="4695200" cy="60960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spAutoFit/>
          </a:bodyPr>
          <a:lstStyle/>
          <a:p>
            <a:pPr algn="r">
              <a:spcBef>
                <a:spcPts val="0"/>
              </a:spcBef>
              <a:buNone/>
            </a:pPr>
            <a:r>
              <a:rPr lang="en-US" sz="1200" b="1">
                <a:solidFill>
                  <a:srgbClr val="33D27E"/>
                </a:solidFill>
                <a:latin typeface="Poppins"/>
              </a:rPr>
              <a:t>CONSORTIUM PARTNERS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0E46AC-7BD9-6716-D912-814A312FC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8706" y="0"/>
            <a:ext cx="14234694" cy="13715999"/>
          </a:xfrm>
          <a:prstGeom prst="rect">
            <a:avLst/>
          </a:prstGeom>
        </p:spPr>
      </p:pic>
      <p:pic>
        <p:nvPicPr>
          <p:cNvPr id="1028" name="Picture 4" descr="INOVA+: INOVA+: Innovation and Funding -">
            <a:extLst>
              <a:ext uri="{FF2B5EF4-FFF2-40B4-BE49-F238E27FC236}">
                <a16:creationId xmlns:a16="http://schemas.microsoft.com/office/drawing/2014/main" id="{71471EC3-7588-10F7-4140-85D539B390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592" y="9746823"/>
            <a:ext cx="1730063" cy="48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Learning platforms and Serious Games | VITECO">
            <a:extLst>
              <a:ext uri="{FF2B5EF4-FFF2-40B4-BE49-F238E27FC236}">
                <a16:creationId xmlns:a16="http://schemas.microsoft.com/office/drawing/2014/main" id="{6D2A0564-932E-9FDD-3D60-B0E673700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4431" y="8844716"/>
            <a:ext cx="2836545" cy="953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AB20A0E1-7CAF-6E2F-52AE-284B073CF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213" y="5274042"/>
            <a:ext cx="1730063" cy="987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Live | Knights University">
            <a:extLst>
              <a:ext uri="{FF2B5EF4-FFF2-40B4-BE49-F238E27FC236}">
                <a16:creationId xmlns:a16="http://schemas.microsoft.com/office/drawing/2014/main" id="{B20DB68A-FA2D-B9E9-47C2-9F2D727D5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1369" y="12119515"/>
            <a:ext cx="1596485" cy="1596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p7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6650" r="16649"/>
          <a:stretch/>
        </p:blipFill>
        <p:spPr>
          <a:xfrm>
            <a:off x="12529253" y="1789611"/>
            <a:ext cx="10136777" cy="1013677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365" name="Google Shape;365;p7"/>
          <p:cNvSpPr txBox="1"/>
          <p:nvPr/>
        </p:nvSpPr>
        <p:spPr>
          <a:xfrm>
            <a:off x="842963" y="2409020"/>
            <a:ext cx="8123012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>
                <a:solidFill>
                  <a:srgbClr val="33D27E"/>
                </a:solidFill>
                <a:latin typeface="Poppins"/>
                <a:ea typeface="Poppins"/>
                <a:cs typeface="Poppins"/>
                <a:sym typeface="Poppins"/>
              </a:rPr>
              <a:t>Key Outputs: Research &amp; Courses</a:t>
            </a:r>
            <a:endParaRPr sz="7200" b="1" dirty="0">
              <a:solidFill>
                <a:srgbClr val="33D27E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6" name="Google Shape;366;p7"/>
          <p:cNvSpPr txBox="1"/>
          <p:nvPr/>
        </p:nvSpPr>
        <p:spPr>
          <a:xfrm>
            <a:off x="2006795" y="2008910"/>
            <a:ext cx="332488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WHAT WE BUILT</a:t>
            </a:r>
            <a:endParaRPr sz="2000" b="1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7" name="Google Shape;367;p7"/>
          <p:cNvSpPr txBox="1"/>
          <p:nvPr/>
        </p:nvSpPr>
        <p:spPr>
          <a:xfrm>
            <a:off x="842963" y="5880403"/>
            <a:ext cx="9914132" cy="5632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① </a:t>
            </a:r>
            <a:r>
              <a:rPr lang="en-US" sz="2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National WBL Reports: </a:t>
            </a:r>
            <a:r>
              <a:rPr lang="en-US" sz="2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Desk research across Malta, Italy, Portugal and Ireland — benchmarking WBL policy and practice. Published in all four languages plus a comparative EU-wide synthesis report.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② </a:t>
            </a:r>
            <a:r>
              <a:rPr lang="en-US" sz="2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6 WBL-Embedded HE Courses</a:t>
            </a:r>
            <a:r>
              <a:rPr lang="en-US" sz="2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 3 from Knights College, 3 from TU Dublin. Existing curricula redesigned from the inside out to embed assessed WBL — not as add-ons, but as core methodology.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③ </a:t>
            </a:r>
            <a:r>
              <a:rPr lang="en-US" sz="24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QA Toolkit</a:t>
            </a:r>
            <a:r>
              <a:rPr lang="en-US" sz="2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 Quality standards and assessment guidelines for WBL </a:t>
            </a:r>
            <a:r>
              <a:rPr lang="en-US" sz="2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programmes</a:t>
            </a:r>
            <a:r>
              <a:rPr lang="en-US" sz="2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developed by INOVA+ and applicable beyond the consortium.</a:t>
            </a:r>
            <a:endParaRPr dirty="0"/>
          </a:p>
        </p:txBody>
      </p:sp>
      <p:sp>
        <p:nvSpPr>
          <p:cNvPr id="368" name="Google Shape;368;p7"/>
          <p:cNvSpPr/>
          <p:nvPr/>
        </p:nvSpPr>
        <p:spPr>
          <a:xfrm>
            <a:off x="19328001" y="1179994"/>
            <a:ext cx="3044442" cy="304444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9" name="Google Shape;369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841558" y="2054749"/>
            <a:ext cx="2017329" cy="16950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Google Shape;403;p10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9391" b="9390"/>
          <a:stretch/>
        </p:blipFill>
        <p:spPr>
          <a:xfrm>
            <a:off x="0" y="0"/>
            <a:ext cx="16606684" cy="899651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404" name="Google Shape;404;p10"/>
          <p:cNvSpPr/>
          <p:nvPr/>
        </p:nvSpPr>
        <p:spPr>
          <a:xfrm>
            <a:off x="9780246" y="4553230"/>
            <a:ext cx="13032212" cy="6703813"/>
          </a:xfrm>
          <a:prstGeom prst="rect">
            <a:avLst/>
          </a:prstGeom>
          <a:gradFill>
            <a:gsLst>
              <a:gs pos="0">
                <a:srgbClr val="33D27E"/>
              </a:gs>
              <a:gs pos="19000">
                <a:srgbClr val="33D27E"/>
              </a:gs>
              <a:gs pos="81000">
                <a:srgbClr val="0C2157"/>
              </a:gs>
              <a:gs pos="100000">
                <a:srgbClr val="0C2157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AEAE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10"/>
          <p:cNvSpPr txBox="1"/>
          <p:nvPr/>
        </p:nvSpPr>
        <p:spPr>
          <a:xfrm>
            <a:off x="10554671" y="5256259"/>
            <a:ext cx="11375566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Key Outputs: CPD &amp; Online Platform</a:t>
            </a:r>
            <a:endParaRPr sz="72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7" name="Google Shape;407;p10"/>
          <p:cNvSpPr txBox="1"/>
          <p:nvPr/>
        </p:nvSpPr>
        <p:spPr>
          <a:xfrm>
            <a:off x="10554671" y="4856149"/>
            <a:ext cx="332488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OPEN ACCESS</a:t>
            </a:r>
            <a:endParaRPr dirty="0"/>
          </a:p>
        </p:txBody>
      </p:sp>
      <p:sp>
        <p:nvSpPr>
          <p:cNvPr id="408" name="Google Shape;408;p10"/>
          <p:cNvSpPr txBox="1"/>
          <p:nvPr/>
        </p:nvSpPr>
        <p:spPr>
          <a:xfrm>
            <a:off x="10554671" y="7564583"/>
            <a:ext cx="11375566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EAEAEA"/>
                </a:solidFill>
                <a:latin typeface="Open Sans"/>
                <a:ea typeface="Open Sans"/>
                <a:cs typeface="Open Sans"/>
                <a:sym typeface="Open Sans"/>
              </a:rPr>
              <a:t>3 CPD Courses for HE educators (Academic Coordinator, Academic Supervisor, industry Mentor).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EAEAEA"/>
                </a:solidFill>
                <a:latin typeface="Open Sans"/>
                <a:ea typeface="Open Sans"/>
                <a:cs typeface="Open Sans"/>
                <a:sym typeface="Open Sans"/>
              </a:rPr>
              <a:t>The Online Platform by VITECO houses all outputs: CPD courses, QA toolkit, national reports.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EAEAEA"/>
                </a:solidFill>
                <a:latin typeface="Open Sans"/>
                <a:ea typeface="Open Sans"/>
                <a:cs typeface="Open Sans"/>
                <a:sym typeface="Open Sans"/>
              </a:rPr>
              <a:t>Free, open access for any institution. Built to spread beyond the four consortium partners.</a:t>
            </a:r>
            <a:endParaRPr sz="2400" dirty="0">
              <a:solidFill>
                <a:srgbClr val="EAEAE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0" name="Google Shape;410;p10"/>
          <p:cNvSpPr txBox="1"/>
          <p:nvPr/>
        </p:nvSpPr>
        <p:spPr>
          <a:xfrm>
            <a:off x="18979480" y="2590465"/>
            <a:ext cx="322329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33D27E"/>
                </a:solidFill>
                <a:latin typeface="Poppins"/>
                <a:ea typeface="Poppins"/>
                <a:cs typeface="Poppins"/>
                <a:sym typeface="Poppins"/>
              </a:rPr>
              <a:t>Open Resources</a:t>
            </a:r>
            <a:endParaRPr/>
          </a:p>
        </p:txBody>
      </p:sp>
      <p:sp>
        <p:nvSpPr>
          <p:cNvPr id="411" name="Google Shape;411;p10"/>
          <p:cNvSpPr txBox="1"/>
          <p:nvPr/>
        </p:nvSpPr>
        <p:spPr>
          <a:xfrm>
            <a:off x="19046155" y="1272553"/>
            <a:ext cx="3089945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5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6"/>
          <p:cNvSpPr/>
          <p:nvPr/>
        </p:nvSpPr>
        <p:spPr>
          <a:xfrm>
            <a:off x="-17735" y="0"/>
            <a:ext cx="24396973" cy="13716000"/>
          </a:xfrm>
          <a:prstGeom prst="rect">
            <a:avLst/>
          </a:prstGeom>
          <a:gradFill>
            <a:gsLst>
              <a:gs pos="0">
                <a:srgbClr val="33D27E"/>
              </a:gs>
              <a:gs pos="61000">
                <a:srgbClr val="0C2157"/>
              </a:gs>
              <a:gs pos="100000">
                <a:srgbClr val="0C2157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16"/>
          <p:cNvSpPr txBox="1"/>
          <p:nvPr/>
        </p:nvSpPr>
        <p:spPr>
          <a:xfrm>
            <a:off x="1229808" y="4933251"/>
            <a:ext cx="6006255" cy="5401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WHERE WE STAND</a:t>
            </a:r>
            <a:endParaRPr sz="2400" dirty="0"/>
          </a:p>
        </p:txBody>
      </p:sp>
      <p:sp>
        <p:nvSpPr>
          <p:cNvPr id="531" name="Google Shape;531;p16"/>
          <p:cNvSpPr/>
          <p:nvPr/>
        </p:nvSpPr>
        <p:spPr>
          <a:xfrm>
            <a:off x="17265650" y="1070511"/>
            <a:ext cx="2641600" cy="2641600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723900" dist="38100" dir="2700000" sx="120000" sy="120000" algn="tl" rotWithShape="0">
              <a:srgbClr val="0C2157">
                <a:alpha val="862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2" name="Google Shape;532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77025" y="1543789"/>
            <a:ext cx="2018849" cy="1695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80395" y="1965747"/>
            <a:ext cx="6006255" cy="100175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1D838C-F824-2E1B-E806-F12ADC4C3CD5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E9EE3CA-E01C-2B5A-291E-4939BD8043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904483"/>
              </p:ext>
            </p:extLst>
          </p:nvPr>
        </p:nvGraphicFramePr>
        <p:xfrm>
          <a:off x="8984780" y="711397"/>
          <a:ext cx="14832276" cy="1229320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416138">
                  <a:extLst>
                    <a:ext uri="{9D8B030D-6E8A-4147-A177-3AD203B41FA5}">
                      <a16:colId xmlns:a16="http://schemas.microsoft.com/office/drawing/2014/main" val="2804964260"/>
                    </a:ext>
                  </a:extLst>
                </a:gridCol>
                <a:gridCol w="7416138">
                  <a:extLst>
                    <a:ext uri="{9D8B030D-6E8A-4147-A177-3AD203B41FA5}">
                      <a16:colId xmlns:a16="http://schemas.microsoft.com/office/drawing/2014/main" val="2599709081"/>
                    </a:ext>
                  </a:extLst>
                </a:gridCol>
              </a:tblGrid>
              <a:tr h="2458641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CPD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In piloting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5322569"/>
                  </a:ext>
                </a:extLst>
              </a:tr>
              <a:tr h="245864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/>
                        <a:t>NATIONAL REPORTS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Finalised</a:t>
                      </a:r>
                      <a:r>
                        <a:rPr lang="en-US" sz="3600" dirty="0"/>
                        <a:t> and published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5149050"/>
                  </a:ext>
                </a:extLst>
              </a:tr>
              <a:tr h="245864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/>
                        <a:t>REDESIGNED PROGRAMMES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Identified and re-designed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95943235"/>
                  </a:ext>
                </a:extLst>
              </a:tr>
              <a:tr h="245864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/>
                        <a:t>QA TOOLKIT</a:t>
                      </a:r>
                    </a:p>
                    <a:p>
                      <a:pPr algn="ctr"/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Finalised</a:t>
                      </a:r>
                      <a:r>
                        <a:rPr lang="en-US" sz="3600" dirty="0"/>
                        <a:t> and published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5430817"/>
                  </a:ext>
                </a:extLst>
              </a:tr>
              <a:tr h="245864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/>
                        <a:t>ONLINE LEARNING PLATFORM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Launching soon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6952044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6"/>
          <p:cNvSpPr/>
          <p:nvPr/>
        </p:nvSpPr>
        <p:spPr>
          <a:xfrm>
            <a:off x="-1" y="0"/>
            <a:ext cx="24396973" cy="13716000"/>
          </a:xfrm>
          <a:prstGeom prst="rect">
            <a:avLst/>
          </a:prstGeom>
          <a:gradFill>
            <a:gsLst>
              <a:gs pos="0">
                <a:srgbClr val="33D27E"/>
              </a:gs>
              <a:gs pos="61000">
                <a:srgbClr val="0C2157"/>
              </a:gs>
              <a:gs pos="100000">
                <a:srgbClr val="0C2157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9" name="Google Shape;529;p1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0337" r="10336"/>
          <a:stretch/>
        </p:blipFill>
        <p:spPr>
          <a:xfrm>
            <a:off x="8039102" y="-38100"/>
            <a:ext cx="16357871" cy="13754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530" name="Google Shape;530;p16"/>
          <p:cNvSpPr txBox="1"/>
          <p:nvPr/>
        </p:nvSpPr>
        <p:spPr>
          <a:xfrm>
            <a:off x="1285331" y="3199044"/>
            <a:ext cx="13911187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THANK YOU!</a:t>
            </a:r>
            <a:endParaRPr dirty="0"/>
          </a:p>
        </p:txBody>
      </p:sp>
      <p:sp>
        <p:nvSpPr>
          <p:cNvPr id="531" name="Google Shape;531;p16"/>
          <p:cNvSpPr/>
          <p:nvPr/>
        </p:nvSpPr>
        <p:spPr>
          <a:xfrm>
            <a:off x="21737638" y="-38100"/>
            <a:ext cx="2641600" cy="2641600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723900" dist="38100" dir="2700000" sx="120000" sy="120000" algn="tl" rotWithShape="0">
              <a:srgbClr val="0C2157">
                <a:alpha val="862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2" name="Google Shape;532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049013" y="435178"/>
            <a:ext cx="2018849" cy="1695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80395" y="1965747"/>
            <a:ext cx="6006255" cy="1001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1921B4-B8AB-7FCC-8A17-D6789909FD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5143" y="4876149"/>
            <a:ext cx="5534247" cy="55342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WBL Champion">
      <a:dk1>
        <a:srgbClr val="000000"/>
      </a:dk1>
      <a:lt1>
        <a:srgbClr val="FFFFFF"/>
      </a:lt1>
      <a:dk2>
        <a:srgbClr val="323232"/>
      </a:dk2>
      <a:lt2>
        <a:srgbClr val="E7E6E6"/>
      </a:lt2>
      <a:accent1>
        <a:srgbClr val="1A42AE"/>
      </a:accent1>
      <a:accent2>
        <a:srgbClr val="33D27E"/>
      </a:accent2>
      <a:accent3>
        <a:srgbClr val="5266D0"/>
      </a:accent3>
      <a:accent4>
        <a:srgbClr val="1A42AE"/>
      </a:accent4>
      <a:accent5>
        <a:srgbClr val="33D27E"/>
      </a:accent5>
      <a:accent6>
        <a:srgbClr val="7EE2AE"/>
      </a:accent6>
      <a:hlink>
        <a:srgbClr val="687CD0"/>
      </a:hlink>
      <a:folHlink>
        <a:srgbClr val="FD5E5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550</Words>
  <Application>Microsoft Macintosh PowerPoint</Application>
  <PresentationFormat>Custom</PresentationFormat>
  <Paragraphs>54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Open Sans</vt:lpstr>
      <vt:lpstr>Arial</vt:lpstr>
      <vt:lpstr>Calibri</vt:lpstr>
      <vt:lpstr>Poppins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Pratama Septiandika</dc:creator>
  <cp:lastModifiedBy>Michele Agius</cp:lastModifiedBy>
  <cp:revision>1</cp:revision>
  <dcterms:created xsi:type="dcterms:W3CDTF">2020-11-04T01:56:16Z</dcterms:created>
  <dcterms:modified xsi:type="dcterms:W3CDTF">2026-05-27T22:00:37Z</dcterms:modified>
</cp:coreProperties>
</file>